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8" r:id="rId2"/>
    <p:sldId id="26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1DA"/>
    <a:srgbClr val="DEE2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95B898-727E-4CF9-9B11-105A7B65AAD6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03C045-05FC-42C0-91D3-EAEE042206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964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3C045-05FC-42C0-91D3-EAEE0422068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565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3C045-05FC-42C0-91D3-EAEE0422068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565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3C045-05FC-42C0-91D3-EAEE0422068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565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3C045-05FC-42C0-91D3-EAEE0422068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565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3C045-05FC-42C0-91D3-EAEE0422068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5658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3C045-05FC-42C0-91D3-EAEE0422068B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5658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3C045-05FC-42C0-91D3-EAEE0422068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5658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03C045-05FC-42C0-91D3-EAEE0422068B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565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72DA-6F34-4DC6-B16B-3EB633D739C9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27A48-A98B-4204-B5CD-B07D4E9363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019787"/>
      </p:ext>
    </p:extLst>
  </p:cSld>
  <p:clrMapOvr>
    <a:masterClrMapping/>
  </p:clrMapOvr>
  <p:transition spd="slow" advClick="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72DA-6F34-4DC6-B16B-3EB633D739C9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27A48-A98B-4204-B5CD-B07D4E9363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161751"/>
      </p:ext>
    </p:extLst>
  </p:cSld>
  <p:clrMapOvr>
    <a:masterClrMapping/>
  </p:clrMapOvr>
  <p:transition spd="slow" advClick="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72DA-6F34-4DC6-B16B-3EB633D739C9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27A48-A98B-4204-B5CD-B07D4E9363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569387"/>
      </p:ext>
    </p:extLst>
  </p:cSld>
  <p:clrMapOvr>
    <a:masterClrMapping/>
  </p:clrMapOvr>
  <p:transition spd="slow" advClick="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72DA-6F34-4DC6-B16B-3EB633D739C9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27A48-A98B-4204-B5CD-B07D4E9363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256201"/>
      </p:ext>
    </p:extLst>
  </p:cSld>
  <p:clrMapOvr>
    <a:masterClrMapping/>
  </p:clrMapOvr>
  <p:transition spd="slow" advClick="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72DA-6F34-4DC6-B16B-3EB633D739C9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27A48-A98B-4204-B5CD-B07D4E9363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203237"/>
      </p:ext>
    </p:extLst>
  </p:cSld>
  <p:clrMapOvr>
    <a:masterClrMapping/>
  </p:clrMapOvr>
  <p:transition spd="slow" advClick="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72DA-6F34-4DC6-B16B-3EB633D739C9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27A48-A98B-4204-B5CD-B07D4E9363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195963"/>
      </p:ext>
    </p:extLst>
  </p:cSld>
  <p:clrMapOvr>
    <a:masterClrMapping/>
  </p:clrMapOvr>
  <p:transition spd="slow" advClick="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72DA-6F34-4DC6-B16B-3EB633D739C9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27A48-A98B-4204-B5CD-B07D4E9363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099361"/>
      </p:ext>
    </p:extLst>
  </p:cSld>
  <p:clrMapOvr>
    <a:masterClrMapping/>
  </p:clrMapOvr>
  <p:transition spd="slow" advClick="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72DA-6F34-4DC6-B16B-3EB633D739C9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27A48-A98B-4204-B5CD-B07D4E9363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864342"/>
      </p:ext>
    </p:extLst>
  </p:cSld>
  <p:clrMapOvr>
    <a:masterClrMapping/>
  </p:clrMapOvr>
  <p:transition spd="slow" advClick="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72DA-6F34-4DC6-B16B-3EB633D739C9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27A48-A98B-4204-B5CD-B07D4E9363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57677"/>
      </p:ext>
    </p:extLst>
  </p:cSld>
  <p:clrMapOvr>
    <a:masterClrMapping/>
  </p:clrMapOvr>
  <p:transition spd="slow" advClick="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72DA-6F34-4DC6-B16B-3EB633D739C9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27A48-A98B-4204-B5CD-B07D4E9363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36177"/>
      </p:ext>
    </p:extLst>
  </p:cSld>
  <p:clrMapOvr>
    <a:masterClrMapping/>
  </p:clrMapOvr>
  <p:transition spd="slow" advClick="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72DA-6F34-4DC6-B16B-3EB633D739C9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27A48-A98B-4204-B5CD-B07D4E9363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891426"/>
      </p:ext>
    </p:extLst>
  </p:cSld>
  <p:clrMapOvr>
    <a:masterClrMapping/>
  </p:clrMapOvr>
  <p:transition spd="slow" advClick="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172DA-6F34-4DC6-B16B-3EB633D739C9}" type="datetimeFigureOut">
              <a:rPr lang="ru-RU" smtClean="0"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27A48-A98B-4204-B5CD-B07D4E9363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533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ickyjohn.com/year2003/BrettSpaceCamp/shuttle_cruising_hg_clr.gif" TargetMode="External"/><Relationship Id="rId2" Type="http://schemas.openxmlformats.org/officeDocument/2006/relationships/hyperlink" Target="http://www.fonstola.ru/download.php?file=201506/1680x1050/fonstola.ru-186936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bg1"/>
                </a:solidFill>
              </a:rPr>
              <a:t>Математическая галактика</a:t>
            </a:r>
            <a:endParaRPr lang="ru-RU" sz="7200" b="1" i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6019056"/>
            <a:ext cx="6400800" cy="838944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Математический тренажёр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59630" flipH="1">
            <a:off x="4876830" y="2822931"/>
            <a:ext cx="2566619" cy="2150379"/>
          </a:xfrm>
          <a:prstGeom prst="rect">
            <a:avLst/>
          </a:prstGeom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610822" y="6399859"/>
            <a:ext cx="533178" cy="458141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сведения 7">
            <a:hlinkClick r:id="" action="ppaction://hlinkshowjump?jump=lastslide" highlightClick="1"/>
          </p:cNvPr>
          <p:cNvSpPr/>
          <p:nvPr/>
        </p:nvSpPr>
        <p:spPr>
          <a:xfrm>
            <a:off x="7812360" y="6399859"/>
            <a:ext cx="533178" cy="458141"/>
          </a:xfrm>
          <a:prstGeom prst="actionButtonInformati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5760" y="3573016"/>
            <a:ext cx="4014192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МКС(К)ОУ «Краснинская школа интернат VIII вида»,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Ленинск – Кузнецкий район,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Кемеровская область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Черепанова Елена Николаевна,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учитель математики.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pochemu4ka.ru/_pu/102/526589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857" y="4293096"/>
            <a:ext cx="2482380" cy="152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97607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2-конечная звезда 1"/>
          <p:cNvSpPr/>
          <p:nvPr/>
        </p:nvSpPr>
        <p:spPr>
          <a:xfrm>
            <a:off x="467544" y="4941168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13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32-конечная звезда 2"/>
          <p:cNvSpPr/>
          <p:nvPr/>
        </p:nvSpPr>
        <p:spPr>
          <a:xfrm>
            <a:off x="7092280" y="2708920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32-конечная звезда 3"/>
          <p:cNvSpPr/>
          <p:nvPr/>
        </p:nvSpPr>
        <p:spPr>
          <a:xfrm>
            <a:off x="2843808" y="2881097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32-конечная звезда 4"/>
          <p:cNvSpPr/>
          <p:nvPr/>
        </p:nvSpPr>
        <p:spPr>
          <a:xfrm>
            <a:off x="5436096" y="4941168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6804248" y="3789040"/>
            <a:ext cx="648072" cy="1789348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endCxn id="5" idx="1"/>
          </p:cNvCxnSpPr>
          <p:nvPr/>
        </p:nvCxnSpPr>
        <p:spPr>
          <a:xfrm>
            <a:off x="3995936" y="3789040"/>
            <a:ext cx="1440160" cy="1789348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" idx="3"/>
            <a:endCxn id="4" idx="1"/>
          </p:cNvCxnSpPr>
          <p:nvPr/>
        </p:nvCxnSpPr>
        <p:spPr>
          <a:xfrm flipV="1">
            <a:off x="1835696" y="3518317"/>
            <a:ext cx="1008112" cy="2060071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414888" y="3821699"/>
            <a:ext cx="916113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/>
                <a:cs typeface="Times New Roman"/>
              </a:rPr>
              <a:t>∙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>
                <a:solidFill>
                  <a:srgbClr val="002060"/>
                </a:solidFill>
              </a:rPr>
              <a:t>5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42588" y="3786890"/>
            <a:ext cx="1157679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-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  <a:cs typeface="Times New Roman"/>
              </a:rPr>
              <a:t>64</a:t>
            </a:r>
            <a:endParaRPr lang="ru-RU" sz="36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28284" y="4477360"/>
            <a:ext cx="1265810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+99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59630" flipH="1">
            <a:off x="-54514" y="4587372"/>
            <a:ext cx="1044116" cy="87478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328951" y="3142709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21239" y="5255222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77423" y="3045348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7768" y="184284"/>
            <a:ext cx="53623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Выбери правильный ответ: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523614" y="78366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65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63345" y="78366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60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43479" y="78366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70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3211" y="78366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75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91560" y="798488"/>
            <a:ext cx="600926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51157" y="783669"/>
            <a:ext cx="600926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399804" y="798488"/>
            <a:ext cx="600926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131291" y="798488"/>
            <a:ext cx="600926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338933" y="823550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101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83211" y="798488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98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795398" y="798488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200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075532" y="769059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1</a:t>
            </a:r>
            <a:r>
              <a:rPr lang="ru-RU" sz="3600" b="1" dirty="0" smtClean="0">
                <a:solidFill>
                  <a:srgbClr val="002060"/>
                </a:solidFill>
              </a:rPr>
              <a:t>00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756731" y="620688"/>
            <a:ext cx="56002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solidFill>
                  <a:schemeClr val="bg1"/>
                </a:solidFill>
              </a:rPr>
              <a:t>Молодец!</a:t>
            </a:r>
            <a:endParaRPr lang="ru-RU" sz="9600" b="1" i="1" dirty="0">
              <a:solidFill>
                <a:schemeClr val="bg1"/>
              </a:solidFill>
            </a:endParaRPr>
          </a:p>
        </p:txBody>
      </p:sp>
      <p:sp>
        <p:nvSpPr>
          <p:cNvPr id="9" name="Управляющая кнопка: документ 8">
            <a:hlinkClick r:id="" action="ppaction://hlinkshowjump?jump=endshow" highlightClick="1"/>
          </p:cNvPr>
          <p:cNvSpPr/>
          <p:nvPr/>
        </p:nvSpPr>
        <p:spPr>
          <a:xfrm>
            <a:off x="8680426" y="6456527"/>
            <a:ext cx="463574" cy="401473"/>
          </a:xfrm>
          <a:prstGeom prst="actionButtonDocumen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060242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44444E-6 L -0.4842 0.32848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19" y="16412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81481E-6 C 0.02101 -0.00439 0.04167 -0.00856 0.06285 -0.01088 C 0.08663 -0.01828 0.1118 -0.01527 0.13559 -0.00856 C 0.14045 -0.00416 0.14496 -0.00347 0.15 -4.81481E-6 C 0.15955 0.00649 0.1691 0.01366 0.17899 0.01922 C 0.18125 0.02061 0.18767 0.02176 0.19028 0.02361 C 0.19184 0.02477 0.20174 0.0338 0.20486 0.03658 C 0.20816 0.03959 0.21267 0.04005 0.21614 0.04283 C 0.23021 0.05417 0.22066 0.05 0.23229 0.05371 C 0.2375 0.05857 0.24236 0.05973 0.24844 0.06227 C 0.2658 0.06088 0.27031 0.06065 0.28385 0.05579 C 0.28854 0.04954 0.29375 0.04491 0.29844 0.03866 C 0.30295 0.02616 0.30469 0.01297 0.30816 -4.81481E-6 C 0.30764 -0.00856 0.30816 -0.01759 0.30642 -0.02592 C 0.30503 -0.03287 0.29705 -0.0449 0.29358 -0.05162 C 0.28316 -0.07222 0.29549 -0.05 0.28871 -0.06666 C 0.2868 -0.07129 0.28229 -0.07963 0.28229 -0.07963 C 0.28125 -0.08402 0.2809 -0.08889 0.27899 -0.09259 C 0.27674 -0.09699 0.27239 -0.10555 0.27239 -0.10555 C 0.27066 -0.11342 0.26632 -0.11782 0.26285 -0.12476 C 0.2592 -0.14027 0.26163 -0.13402 0.25642 -0.14421 C 0.25434 -0.15301 0.25069 -0.16203 0.24687 -0.1699 C 0.2441 -0.18333 0.23924 -0.1956 0.23559 -0.20856 C 0.23125 -0.2243 0.23055 -0.24375 0.22899 -0.26018 C 0.22951 -0.26527 0.22899 -0.2706 0.23055 -0.27523 C 0.23142 -0.27731 0.23385 -0.27708 0.23559 -0.27754 C 0.24687 -0.28032 0.25937 -0.28217 0.27101 -0.28402 C 0.28802 -0.2949 0.30712 -0.29629 0.32413 -0.30764 C 0.34114 -0.31898 0.32292 -0.31018 0.34201 -0.31828 C 0.34358 -0.31898 0.34687 -0.3206 0.34687 -0.3206 " pathEditMode="relative" ptsTypes="fffffffffffffffffffffffffffffA">
                                      <p:cBhvr>
                                        <p:cTn id="10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0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"/>
                            </p:stCondLst>
                            <p:childTnLst>
                              <p:par>
                                <p:cTn id="162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3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"/>
                            </p:stCondLst>
                            <p:childTnLst>
                              <p:par>
                                <p:cTn id="175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6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8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22222E-6 L 0.29809 0.62037 " pathEditMode="relative" rAng="0" ptsTypes="AA">
                                      <p:cBhvr>
                                        <p:cTn id="20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96" y="31019"/>
                                    </p:animMotion>
                                  </p:childTnLst>
                                </p:cTn>
                              </p:par>
                              <p:par>
                                <p:cTn id="20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688 -0.32037 C 0.35504 -0.32269 0.36459 -0.32755 0.37275 -0.32894 C 0.38351 -0.33056 0.39428 -0.33195 0.40487 -0.33542 C 0.41025 -0.33473 0.4158 -0.33519 0.42101 -0.33334 C 0.42518 -0.33172 0.42813 -0.32662 0.4323 -0.32477 C 0.4408 -0.31713 0.4441 -0.30741 0.45018 -0.29676 C 0.45417 -0.2801 0.45903 -0.26389 0.46303 -0.24723 C 0.46251 -0.23102 0.46459 -0.18334 0.45018 -0.16991 C 0.44688 -0.16158 0.44202 -0.15463 0.43889 -0.1463 C 0.4382 -0.14422 0.4382 -0.14167 0.43716 -0.13982 C 0.43403 -0.13473 0.42935 -0.13148 0.42587 -0.12685 C 0.42344 -0.11667 0.41962 -0.10926 0.41303 -0.10324 C 0.41198 -0.10116 0.4106 -0.09908 0.40973 -0.09676 C 0.40903 -0.09468 0.40903 -0.09213 0.40816 -0.09028 C 0.40504 -0.08403 0.40053 -0.07917 0.39688 -0.07315 C 0.39306 -0.05834 0.38837 -0.05232 0.37917 -0.04306 C 0.37622 -0.02223 0.38073 -0.04074 0.36615 -0.02153 C 0.36494 -0.01991 0.36528 -0.01713 0.36459 -0.01505 C 0.36129 -0.00486 0.35799 0.00602 0.3533 0.01504 C 0.35382 0.03125 0.34757 0.06713 0.36146 0.07963 C 0.36251 0.0824 0.36285 0.08588 0.36459 0.08819 C 0.3658 0.08981 0.36789 0.08935 0.36945 0.09027 C 0.38195 0.09861 0.36702 0.09143 0.37917 0.09676 C 0.38681 0.1037 0.3823 0.10046 0.39358 0.10532 C 0.39514 0.10602 0.39844 0.1074 0.39844 0.1074 C 0.40712 0.10671 0.4158 0.1074 0.42431 0.10532 C 0.43507 0.10277 0.44462 0.08958 0.45487 0.08379 C 0.45712 0.0824 0.45938 0.08125 0.46146 0.07963 C 0.4632 0.07847 0.46441 0.07639 0.46615 0.07523 C 0.47032 0.07268 0.47917 0.06875 0.47917 0.06875 C 0.48733 0.05787 0.48212 0.06412 0.49532 0.05162 C 0.50035 0.04676 0.50209 0.04838 0.5066 0.04305 C 0.5198 0.02754 0.51094 0.0324 0.52101 0.02801 C 0.52761 0.01481 0.51997 0.02754 0.5323 0.01713 C 0.53994 0.01065 0.53855 0.00764 0.54844 0.0044 C 0.55521 -0.00162 0.56789 -0.01505 0.56789 -0.01505 C 0.57674 -0.03334 0.60435 -0.02801 0.61789 -0.02801 " pathEditMode="relative" ptsTypes="ffffffffffffffffffffffffffffffffffffA">
                                      <p:cBhvr>
                                        <p:cTn id="205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5000"/>
                            </p:stCondLst>
                            <p:childTnLst>
                              <p:par>
                                <p:cTn id="2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9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1500"/>
                            </p:stCondLst>
                            <p:childTnLst>
                              <p:par>
                                <p:cTn id="261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1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2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1500"/>
                            </p:stCondLst>
                            <p:childTnLst>
                              <p:par>
                                <p:cTn id="274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8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1" fill="hold">
                      <p:stCondLst>
                        <p:cond delay="0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4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5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1500"/>
                            </p:stCondLst>
                            <p:childTnLst>
                              <p:par>
                                <p:cTn id="287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9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7 L 0.22969 0.30995 " pathEditMode="relative" rAng="0" ptsTypes="AA">
                                      <p:cBhvr>
                                        <p:cTn id="30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76" y="15486"/>
                                    </p:animMotion>
                                  </p:childTnLst>
                                </p:cTn>
                              </p:par>
                              <p:par>
                                <p:cTn id="30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789 -0.02801 C 0.62587 -0.02963 0.63403 -0.02986 0.64202 -0.03217 C 0.65174 -0.03518 0.67101 -0.04305 0.67101 -0.04305 C 0.67657 -0.04791 0.67934 -0.05393 0.68403 -0.06018 C 0.68646 -0.07037 0.69132 -0.06991 0.69688 -0.07731 C 0.69827 -0.07916 0.69862 -0.08217 0.70018 -0.08379 C 0.70573 -0.08958 0.72049 -0.09444 0.72761 -0.09467 C 0.7566 -0.09606 0.78559 -0.09606 0.81459 -0.09676 C 0.81997 -0.09907 0.82535 -0.10116 0.83073 -0.10324 C 0.83403 -0.1044 0.84046 -0.10741 0.84046 -0.10741 C 0.84566 -0.11227 0.85122 -0.11366 0.8566 -0.11829 C 0.86337 -0.12407 0.8665 -0.12847 0.87431 -0.13125 C 0.879 -0.1375 0.88421 -0.14213 0.88889 -0.14838 C 0.8908 -0.15347 0.89375 -0.1581 0.89532 -0.16342 C 0.89775 -0.17245 0.9 -0.18588 0.90174 -0.1956 C 0.90052 -0.27454 0.92188 -0.2919 0.88716 -0.31389 C 0.88212 -0.32083 0.87327 -0.32824 0.86632 -0.33125 C 0.86302 -0.33264 0.8566 -0.33541 0.8566 -0.33541 C 0.80764 -0.33403 0.80139 -0.33588 0.76789 -0.32893 C 0.76459 -0.32754 0.76146 -0.32616 0.75816 -0.32477 C 0.75487 -0.32338 0.74844 -0.32037 0.74844 -0.32037 " pathEditMode="relative" ptsTypes="ffffffffffffffffffffA">
                                      <p:cBhvr>
                                        <p:cTn id="304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5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5000"/>
                            </p:stCondLst>
                            <p:childTnLst>
                              <p:par>
                                <p:cTn id="3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4844 -0.32014 C 0.75834 -0.32477 0.75435 -0.32709 0.75817 -0.3375 C 0.75938 -0.34075 0.76147 -0.34329 0.76303 -0.34607 C 0.76476 -0.35325 0.76598 -0.36042 0.76789 -0.3676 C 0.76997 -0.38496 0.77292 -0.40209 0.77587 -0.41922 C 0.77709 -0.43496 0.77952 -0.44908 0.7823 -0.46436 C 0.78456 -0.49121 0.78733 -0.5132 0.79046 -0.53959 C 0.79167 -0.54954 0.79167 -0.55996 0.79358 -0.56968 C 0.79462 -0.5757 0.7974 -0.58079 0.79844 -0.58681 C 0.8014 -0.60348 0.80331 -0.62061 0.80817 -0.63635 C 0.81094 -0.65926 0.81824 -0.67732 0.82431 -0.69862 C 0.82761 -0.71042 0.82952 -0.72176 0.83386 -0.73311 C 0.83664 -0.74028 0.83681 -0.74746 0.84046 -0.75463 C 0.84185 -0.76783 0.84393 -0.78334 0.84844 -0.79537 " pathEditMode="relative" ptsTypes="fffffffffffffA">
                                      <p:cBhvr>
                                        <p:cTn id="31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9" grpId="0" animBg="1"/>
      <p:bldP spid="20" grpId="0" animBg="1"/>
      <p:bldP spid="21" grpId="0" animBg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8" grpId="3" animBg="1"/>
      <p:bldP spid="29" grpId="0" animBg="1"/>
      <p:bldP spid="29" grpId="1" animBg="1"/>
      <p:bldP spid="29" grpId="2" animBg="1"/>
      <p:bldP spid="29" grpId="3" animBg="1"/>
      <p:bldP spid="30" grpId="0" animBg="1"/>
      <p:bldP spid="30" grpId="1" animBg="1"/>
      <p:bldP spid="30" grpId="2" animBg="1"/>
      <p:bldP spid="30" grpId="3" animBg="1"/>
      <p:bldP spid="33" grpId="0" animBg="1"/>
      <p:bldP spid="33" grpId="1" animBg="1"/>
      <p:bldP spid="33" grpId="2" animBg="1"/>
      <p:bldP spid="33" grpId="3" animBg="1"/>
      <p:bldP spid="34" grpId="0" animBg="1"/>
      <p:bldP spid="34" grpId="1" animBg="1"/>
      <p:bldP spid="34" grpId="2" animBg="1"/>
      <p:bldP spid="34" grpId="3" animBg="1"/>
      <p:bldP spid="35" grpId="0" animBg="1"/>
      <p:bldP spid="35" grpId="1" animBg="1"/>
      <p:bldP spid="35" grpId="2" animBg="1"/>
      <p:bldP spid="35" grpId="3" animBg="1"/>
      <p:bldP spid="36" grpId="0" animBg="1"/>
      <p:bldP spid="36" grpId="1" animBg="1"/>
      <p:bldP spid="36" grpId="2" animBg="1"/>
      <p:bldP spid="38" grpId="0" animBg="1"/>
      <p:bldP spid="38" grpId="1" animBg="1"/>
      <p:bldP spid="38" grpId="2" animBg="1"/>
      <p:bldP spid="38" grpId="3" animBg="1"/>
      <p:bldP spid="39" grpId="0" animBg="1"/>
      <p:bldP spid="39" grpId="1" animBg="1"/>
      <p:bldP spid="39" grpId="2" animBg="1"/>
      <p:bldP spid="39" grpId="3" animBg="1"/>
      <p:bldP spid="40" grpId="0" animBg="1"/>
      <p:bldP spid="40" grpId="1" animBg="1"/>
      <p:bldP spid="40" grpId="2" animBg="1"/>
      <p:bldP spid="40" grpId="3" animBg="1"/>
      <p:bldP spid="41" grpId="0" animBg="1"/>
      <p:bldP spid="41" grpId="1" animBg="1"/>
      <p:bldP spid="41" grpId="2" animBg="1"/>
      <p:bldP spid="42" grpId="0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8057" y="1052736"/>
            <a:ext cx="8861802" cy="2088232"/>
          </a:xfrm>
          <a:prstGeom prst="roundRect">
            <a:avLst/>
          </a:prstGeom>
          <a:solidFill>
            <a:srgbClr val="CCC1DA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8057" y="1052736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 smtClean="0">
                <a:hlinkClick r:id="rId2"/>
              </a:rPr>
              <a:t>http://www.fonstola.ru/download.php?file=201506/1680x1050/fonstola.ru-186936.jpg</a:t>
            </a:r>
            <a:r>
              <a:rPr lang="ru-RU" sz="2800" b="1" i="1" dirty="0" smtClean="0"/>
              <a:t> - фон</a:t>
            </a:r>
            <a:endParaRPr lang="ru-RU" sz="28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2411760" y="260648"/>
            <a:ext cx="46698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Интернет – источники: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057" y="1916832"/>
            <a:ext cx="88618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i="1" dirty="0">
                <a:hlinkClick r:id="rId3"/>
              </a:rPr>
              <a:t>http://</a:t>
            </a:r>
            <a:r>
              <a:rPr lang="en-US" sz="2800" b="1" i="1" dirty="0" smtClean="0">
                <a:hlinkClick r:id="rId3"/>
              </a:rPr>
              <a:t>www.rickyjohn.com/year2003/BrettSpaceCamp/shuttle_cruising_hg_clr.gif</a:t>
            </a:r>
            <a:r>
              <a:rPr lang="ru-RU" sz="2800" b="1" i="1" dirty="0" smtClean="0"/>
              <a:t> - ракета</a:t>
            </a:r>
            <a:endParaRPr lang="ru-RU" sz="2800" b="1" i="1" dirty="0"/>
          </a:p>
        </p:txBody>
      </p:sp>
      <p:sp>
        <p:nvSpPr>
          <p:cNvPr id="6" name="Управляющая кнопка: в начало 5">
            <a:hlinkClick r:id="" action="ppaction://hlinkshowjump?jump=firstslide" highlightClick="1"/>
          </p:cNvPr>
          <p:cNvSpPr/>
          <p:nvPr/>
        </p:nvSpPr>
        <p:spPr>
          <a:xfrm>
            <a:off x="8622792" y="6336792"/>
            <a:ext cx="521208" cy="521208"/>
          </a:xfrm>
          <a:prstGeom prst="actionButtonBeginning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253411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41099" y="404664"/>
            <a:ext cx="8861802" cy="6048672"/>
          </a:xfrm>
          <a:prstGeom prst="roundRect">
            <a:avLst/>
          </a:prstGeom>
          <a:solidFill>
            <a:srgbClr val="CCC1DA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45713" y="692696"/>
            <a:ext cx="8757187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bg1"/>
                </a:solidFill>
              </a:rPr>
              <a:t>Ребята!</a:t>
            </a:r>
          </a:p>
          <a:p>
            <a:pPr algn="ctr"/>
            <a:r>
              <a:rPr lang="ru-RU" sz="4000" b="1" i="1" dirty="0" smtClean="0">
                <a:solidFill>
                  <a:schemeClr val="bg1"/>
                </a:solidFill>
              </a:rPr>
              <a:t>Предлагаю отправиться  вам в путешествие по математической галактике.  Перелетайте на  ракете от звезды к звезде, решая примеры.</a:t>
            </a:r>
          </a:p>
          <a:p>
            <a:pPr algn="ctr"/>
            <a:r>
              <a:rPr lang="ru-RU" sz="5400" b="1" i="1" dirty="0" smtClean="0">
                <a:solidFill>
                  <a:schemeClr val="bg1"/>
                </a:solidFill>
              </a:rPr>
              <a:t>Удачи!</a:t>
            </a:r>
            <a:endParaRPr lang="ru-RU" sz="5400" b="1" i="1" dirty="0">
              <a:solidFill>
                <a:schemeClr val="bg1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610822" y="6399859"/>
            <a:ext cx="533178" cy="458141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639271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2-конечная звезда 1"/>
          <p:cNvSpPr/>
          <p:nvPr/>
        </p:nvSpPr>
        <p:spPr>
          <a:xfrm>
            <a:off x="467544" y="4941168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48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32-конечная звезда 2"/>
          <p:cNvSpPr/>
          <p:nvPr/>
        </p:nvSpPr>
        <p:spPr>
          <a:xfrm>
            <a:off x="7092280" y="2708920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32-конечная звезда 3"/>
          <p:cNvSpPr/>
          <p:nvPr/>
        </p:nvSpPr>
        <p:spPr>
          <a:xfrm>
            <a:off x="2843808" y="2881097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32-конечная звезда 4"/>
          <p:cNvSpPr/>
          <p:nvPr/>
        </p:nvSpPr>
        <p:spPr>
          <a:xfrm>
            <a:off x="5436096" y="4941168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6804248" y="3789040"/>
            <a:ext cx="648072" cy="1789348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endCxn id="5" idx="1"/>
          </p:cNvCxnSpPr>
          <p:nvPr/>
        </p:nvCxnSpPr>
        <p:spPr>
          <a:xfrm>
            <a:off x="3995936" y="3789040"/>
            <a:ext cx="1440160" cy="1789348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" idx="3"/>
            <a:endCxn id="4" idx="1"/>
          </p:cNvCxnSpPr>
          <p:nvPr/>
        </p:nvCxnSpPr>
        <p:spPr>
          <a:xfrm flipV="1">
            <a:off x="1835696" y="3518317"/>
            <a:ext cx="1008112" cy="2060071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414888" y="3821699"/>
            <a:ext cx="932217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: 3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42588" y="3786890"/>
            <a:ext cx="916113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/>
                <a:cs typeface="Times New Roman"/>
              </a:rPr>
              <a:t>∙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>
                <a:solidFill>
                  <a:srgbClr val="002060"/>
                </a:solidFill>
              </a:rPr>
              <a:t>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86944" y="4683714"/>
            <a:ext cx="1601703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+120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59630" flipH="1">
            <a:off x="-54514" y="4587372"/>
            <a:ext cx="1044116" cy="87478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328951" y="3142709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21239" y="5255222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77423" y="3045348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7768" y="184284"/>
            <a:ext cx="53623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Выбери правильный ответ: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523614" y="78366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16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63345" y="78366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15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43479" y="78366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18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3211" y="78366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17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533220" y="76905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90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83211" y="78366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70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301598" y="78366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60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969671" y="76905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80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375330" y="769059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210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31655" y="783669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190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795398" y="813304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180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33651" y="813304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200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763688" y="620688"/>
            <a:ext cx="56002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solidFill>
                  <a:schemeClr val="bg1"/>
                </a:solidFill>
              </a:rPr>
              <a:t>Молодец!</a:t>
            </a:r>
            <a:endParaRPr lang="ru-RU" sz="9600" b="1" i="1" dirty="0">
              <a:solidFill>
                <a:schemeClr val="bg1"/>
              </a:solidFill>
            </a:endParaRPr>
          </a:p>
        </p:txBody>
      </p:sp>
      <p:sp>
        <p:nvSpPr>
          <p:cNvPr id="43" name="Управляющая кнопка: далее 42">
            <a:hlinkClick r:id="" action="ppaction://hlinkshowjump?jump=nextslide" highlightClick="1"/>
          </p:cNvPr>
          <p:cNvSpPr/>
          <p:nvPr/>
        </p:nvSpPr>
        <p:spPr>
          <a:xfrm>
            <a:off x="8622792" y="6291997"/>
            <a:ext cx="521208" cy="566003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333178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44444E-6 L -0.4842 0.32848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19" y="16412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81481E-6 C 0.02101 -0.00439 0.04167 -0.00856 0.06285 -0.01088 C 0.08663 -0.01828 0.1118 -0.01527 0.13559 -0.00856 C 0.14045 -0.00416 0.14496 -0.00347 0.15 -4.81481E-6 C 0.15955 0.00649 0.1691 0.01366 0.17899 0.01922 C 0.18125 0.02061 0.18767 0.02176 0.19028 0.02361 C 0.19184 0.02477 0.20174 0.0338 0.20486 0.03658 C 0.20816 0.03959 0.21267 0.04005 0.21614 0.04283 C 0.23021 0.05417 0.22066 0.05 0.23229 0.05371 C 0.2375 0.05857 0.24236 0.05973 0.24844 0.06227 C 0.2658 0.06088 0.27031 0.06065 0.28385 0.05579 C 0.28854 0.04954 0.29375 0.04491 0.29844 0.03866 C 0.30295 0.02616 0.30469 0.01297 0.30816 -4.81481E-6 C 0.30764 -0.00856 0.30816 -0.01759 0.30642 -0.02592 C 0.30503 -0.03287 0.29705 -0.0449 0.29358 -0.05162 C 0.28316 -0.07222 0.29549 -0.05 0.28871 -0.06666 C 0.2868 -0.07129 0.28229 -0.07963 0.28229 -0.07963 C 0.28125 -0.08402 0.2809 -0.08889 0.27899 -0.09259 C 0.27674 -0.09699 0.27239 -0.10555 0.27239 -0.10555 C 0.27066 -0.11342 0.26632 -0.11782 0.26285 -0.12476 C 0.2592 -0.14027 0.26163 -0.13402 0.25642 -0.14421 C 0.25434 -0.15301 0.25069 -0.16203 0.24687 -0.1699 C 0.2441 -0.18333 0.23924 -0.1956 0.23559 -0.20856 C 0.23125 -0.2243 0.23055 -0.24375 0.22899 -0.26018 C 0.22951 -0.26527 0.22899 -0.2706 0.23055 -0.27523 C 0.23142 -0.27731 0.23385 -0.27708 0.23559 -0.27754 C 0.24687 -0.28032 0.25937 -0.28217 0.27101 -0.28402 C 0.28802 -0.2949 0.30712 -0.29629 0.32413 -0.30764 C 0.34114 -0.31898 0.32292 -0.31018 0.34201 -0.31828 C 0.34358 -0.31898 0.34687 -0.3206 0.34687 -0.3206 " pathEditMode="relative" ptsTypes="fffffffffffffffffffffffffffffA">
                                      <p:cBhvr>
                                        <p:cTn id="10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0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"/>
                            </p:stCondLst>
                            <p:childTnLst>
                              <p:par>
                                <p:cTn id="162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3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"/>
                            </p:stCondLst>
                            <p:childTnLst>
                              <p:par>
                                <p:cTn id="175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6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8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7 L 0.28941 0.62477 " pathEditMode="relative" rAng="0" ptsTypes="AA">
                                      <p:cBhvr>
                                        <p:cTn id="20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62" y="31227"/>
                                    </p:animMotion>
                                  </p:childTnLst>
                                </p:cTn>
                              </p:par>
                              <p:par>
                                <p:cTn id="20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688 -0.32037 C 0.35504 -0.32269 0.36459 -0.32755 0.37275 -0.32894 C 0.38351 -0.33056 0.39428 -0.33195 0.40487 -0.33542 C 0.41025 -0.33473 0.4158 -0.33519 0.42101 -0.33334 C 0.42518 -0.33172 0.42813 -0.32662 0.4323 -0.32477 C 0.4408 -0.31713 0.4441 -0.30741 0.45018 -0.29676 C 0.45417 -0.2801 0.45903 -0.26389 0.46303 -0.24723 C 0.46251 -0.23102 0.46459 -0.18334 0.45018 -0.16991 C 0.44688 -0.16158 0.44202 -0.15463 0.43889 -0.1463 C 0.4382 -0.14422 0.4382 -0.14167 0.43716 -0.13982 C 0.43403 -0.13473 0.42935 -0.13148 0.42587 -0.12685 C 0.42344 -0.11667 0.41962 -0.10926 0.41303 -0.10324 C 0.41198 -0.10116 0.4106 -0.09908 0.40973 -0.09676 C 0.40903 -0.09468 0.40903 -0.09213 0.40816 -0.09028 C 0.40504 -0.08403 0.40053 -0.07917 0.39688 -0.07315 C 0.39306 -0.05834 0.38837 -0.05232 0.37917 -0.04306 C 0.37622 -0.02223 0.38073 -0.04074 0.36615 -0.02153 C 0.36494 -0.01991 0.36528 -0.01713 0.36459 -0.01505 C 0.36129 -0.00486 0.35799 0.00602 0.3533 0.01504 C 0.35382 0.03125 0.34757 0.06713 0.36146 0.07963 C 0.36251 0.0824 0.36285 0.08588 0.36459 0.08819 C 0.3658 0.08981 0.36789 0.08935 0.36945 0.09027 C 0.38195 0.09861 0.36702 0.09143 0.37917 0.09676 C 0.38681 0.1037 0.3823 0.10046 0.39358 0.10532 C 0.39514 0.10602 0.39844 0.1074 0.39844 0.1074 C 0.40712 0.10671 0.4158 0.1074 0.42431 0.10532 C 0.43507 0.10277 0.44462 0.08958 0.45487 0.08379 C 0.45712 0.0824 0.45938 0.08125 0.46146 0.07963 C 0.4632 0.07847 0.46441 0.07639 0.46615 0.07523 C 0.47032 0.07268 0.47917 0.06875 0.47917 0.06875 C 0.48733 0.05787 0.48212 0.06412 0.49532 0.05162 C 0.50035 0.04676 0.50209 0.04838 0.5066 0.04305 C 0.5198 0.02754 0.51094 0.0324 0.52101 0.02801 C 0.52761 0.01481 0.51997 0.02754 0.5323 0.01713 C 0.53994 0.01065 0.53855 0.00764 0.54844 0.0044 C 0.55521 -0.00162 0.56789 -0.01505 0.56789 -0.01505 C 0.57674 -0.03334 0.60435 -0.02801 0.61789 -0.02801 " pathEditMode="relative" ptsTypes="ffffffffffffffffffffffffffffffffffffA">
                                      <p:cBhvr>
                                        <p:cTn id="205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5000"/>
                            </p:stCondLst>
                            <p:childTnLst>
                              <p:par>
                                <p:cTn id="2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9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1500"/>
                            </p:stCondLst>
                            <p:childTnLst>
                              <p:par>
                                <p:cTn id="261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1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2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1500"/>
                            </p:stCondLst>
                            <p:childTnLst>
                              <p:par>
                                <p:cTn id="274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8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1" fill="hold">
                      <p:stCondLst>
                        <p:cond delay="0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4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5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1500"/>
                            </p:stCondLst>
                            <p:childTnLst>
                              <p:par>
                                <p:cTn id="287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9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11111E-6 L 0.22326 0.30347 " pathEditMode="relative" rAng="0" ptsTypes="AA">
                                      <p:cBhvr>
                                        <p:cTn id="30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63" y="15162"/>
                                    </p:animMotion>
                                  </p:childTnLst>
                                </p:cTn>
                              </p:par>
                              <p:par>
                                <p:cTn id="30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789 -0.02801 C 0.62587 -0.02963 0.63403 -0.02986 0.64202 -0.03217 C 0.65174 -0.03518 0.67101 -0.04305 0.67101 -0.04305 C 0.67657 -0.04791 0.67934 -0.05393 0.68403 -0.06018 C 0.68646 -0.07037 0.69132 -0.06991 0.69688 -0.07731 C 0.69827 -0.07916 0.69862 -0.08217 0.70018 -0.08379 C 0.70573 -0.08958 0.72049 -0.09444 0.72761 -0.09467 C 0.7566 -0.09606 0.78559 -0.09606 0.81459 -0.09676 C 0.81997 -0.09907 0.82535 -0.10116 0.83073 -0.10324 C 0.83403 -0.1044 0.84046 -0.10741 0.84046 -0.10741 C 0.84566 -0.11227 0.85122 -0.11366 0.8566 -0.11829 C 0.86337 -0.12407 0.8665 -0.12847 0.87431 -0.13125 C 0.879 -0.1375 0.88421 -0.14213 0.88889 -0.14838 C 0.8908 -0.15347 0.89375 -0.1581 0.89532 -0.16342 C 0.89775 -0.17245 0.9 -0.18588 0.90174 -0.1956 C 0.90052 -0.27454 0.92188 -0.2919 0.88716 -0.31389 C 0.88212 -0.32083 0.87327 -0.32824 0.86632 -0.33125 C 0.86302 -0.33264 0.8566 -0.33541 0.8566 -0.33541 C 0.80764 -0.33403 0.80139 -0.33588 0.76789 -0.32893 C 0.76459 -0.32754 0.76146 -0.32616 0.75816 -0.32477 C 0.75487 -0.32338 0.74844 -0.32037 0.74844 -0.32037 " pathEditMode="relative" ptsTypes="ffffffffffffffffffffA">
                                      <p:cBhvr>
                                        <p:cTn id="304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5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5000"/>
                            </p:stCondLst>
                            <p:childTnLst>
                              <p:par>
                                <p:cTn id="3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4844 -0.32014 C 0.75834 -0.32477 0.75435 -0.32709 0.75817 -0.3375 C 0.75938 -0.34075 0.76147 -0.34329 0.76303 -0.34607 C 0.76476 -0.35325 0.76598 -0.36042 0.76789 -0.3676 C 0.76997 -0.38496 0.77292 -0.40209 0.77587 -0.41922 C 0.77709 -0.43496 0.77952 -0.44908 0.7823 -0.46436 C 0.78456 -0.49121 0.78733 -0.5132 0.79046 -0.53959 C 0.79167 -0.54954 0.79167 -0.55996 0.79358 -0.56968 C 0.79462 -0.5757 0.7974 -0.58079 0.79844 -0.58681 C 0.8014 -0.60348 0.80331 -0.62061 0.80817 -0.63635 C 0.81094 -0.65926 0.81824 -0.67732 0.82431 -0.69862 C 0.82761 -0.71042 0.82952 -0.72176 0.83386 -0.73311 C 0.83664 -0.74028 0.83681 -0.74746 0.84046 -0.75463 C 0.84185 -0.76783 0.84393 -0.78334 0.84844 -0.79537 " pathEditMode="relative" ptsTypes="fffffffffffffA">
                                      <p:cBhvr>
                                        <p:cTn id="31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9" grpId="0" animBg="1"/>
      <p:bldP spid="20" grpId="0" animBg="1"/>
      <p:bldP spid="21" grpId="0" animBg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8" grpId="3" animBg="1"/>
      <p:bldP spid="29" grpId="0" animBg="1"/>
      <p:bldP spid="29" grpId="1" animBg="1"/>
      <p:bldP spid="29" grpId="2" animBg="1"/>
      <p:bldP spid="29" grpId="3" animBg="1"/>
      <p:bldP spid="30" grpId="0" animBg="1"/>
      <p:bldP spid="30" grpId="1" animBg="1"/>
      <p:bldP spid="30" grpId="2" animBg="1"/>
      <p:bldP spid="30" grpId="3" animBg="1"/>
      <p:bldP spid="33" grpId="0" animBg="1"/>
      <p:bldP spid="33" grpId="1" animBg="1"/>
      <p:bldP spid="33" grpId="2" animBg="1"/>
      <p:bldP spid="33" grpId="3" animBg="1"/>
      <p:bldP spid="34" grpId="0" animBg="1"/>
      <p:bldP spid="34" grpId="1" animBg="1"/>
      <p:bldP spid="34" grpId="2" animBg="1"/>
      <p:bldP spid="34" grpId="3" animBg="1"/>
      <p:bldP spid="35" grpId="0" animBg="1"/>
      <p:bldP spid="35" grpId="1" animBg="1"/>
      <p:bldP spid="35" grpId="2" animBg="1"/>
      <p:bldP spid="35" grpId="3" animBg="1"/>
      <p:bldP spid="36" grpId="0" animBg="1"/>
      <p:bldP spid="36" grpId="1" animBg="1"/>
      <p:bldP spid="36" grpId="2" animBg="1"/>
      <p:bldP spid="38" grpId="0" animBg="1"/>
      <p:bldP spid="38" grpId="1" animBg="1"/>
      <p:bldP spid="38" grpId="2" animBg="1"/>
      <p:bldP spid="38" grpId="3" animBg="1"/>
      <p:bldP spid="39" grpId="0" animBg="1"/>
      <p:bldP spid="39" grpId="1" animBg="1"/>
      <p:bldP spid="39" grpId="2" animBg="1"/>
      <p:bldP spid="39" grpId="3" animBg="1"/>
      <p:bldP spid="40" grpId="0" animBg="1"/>
      <p:bldP spid="40" grpId="1" animBg="1"/>
      <p:bldP spid="40" grpId="2" animBg="1"/>
      <p:bldP spid="40" grpId="3" animBg="1"/>
      <p:bldP spid="41" grpId="0" animBg="1"/>
      <p:bldP spid="41" grpId="1" animBg="1"/>
      <p:bldP spid="41" grpId="2" animBg="1"/>
      <p:bldP spid="42" grpId="0"/>
      <p:bldP spid="4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2-конечная звезда 1"/>
          <p:cNvSpPr/>
          <p:nvPr/>
        </p:nvSpPr>
        <p:spPr>
          <a:xfrm>
            <a:off x="179512" y="4941167"/>
            <a:ext cx="1656184" cy="1350829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8</a:t>
            </a:r>
            <a:r>
              <a:rPr lang="en-US" sz="3600" b="1" dirty="0" smtClean="0">
                <a:solidFill>
                  <a:srgbClr val="002060"/>
                </a:solidFill>
              </a:rPr>
              <a:t>00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32-конечная звезда 2"/>
          <p:cNvSpPr/>
          <p:nvPr/>
        </p:nvSpPr>
        <p:spPr>
          <a:xfrm>
            <a:off x="7092280" y="2708920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32-конечная звезда 3"/>
          <p:cNvSpPr/>
          <p:nvPr/>
        </p:nvSpPr>
        <p:spPr>
          <a:xfrm>
            <a:off x="2843808" y="2881097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32-конечная звезда 4"/>
          <p:cNvSpPr/>
          <p:nvPr/>
        </p:nvSpPr>
        <p:spPr>
          <a:xfrm>
            <a:off x="5436096" y="4941168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6804248" y="3789040"/>
            <a:ext cx="648072" cy="1789348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endCxn id="5" idx="1"/>
          </p:cNvCxnSpPr>
          <p:nvPr/>
        </p:nvCxnSpPr>
        <p:spPr>
          <a:xfrm>
            <a:off x="3995936" y="3789040"/>
            <a:ext cx="1440160" cy="1789348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" idx="3"/>
            <a:endCxn id="4" idx="1"/>
          </p:cNvCxnSpPr>
          <p:nvPr/>
        </p:nvCxnSpPr>
        <p:spPr>
          <a:xfrm flipV="1">
            <a:off x="1835696" y="3518317"/>
            <a:ext cx="1008112" cy="2098265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07604" y="3832375"/>
            <a:ext cx="1475167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-260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42588" y="3786890"/>
            <a:ext cx="971329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/>
                <a:cs typeface="Times New Roman"/>
              </a:rPr>
              <a:t>: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>
                <a:solidFill>
                  <a:srgbClr val="002060"/>
                </a:solidFill>
              </a:rPr>
              <a:t>9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86944" y="4683714"/>
            <a:ext cx="1601703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+380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59630" flipH="1">
            <a:off x="-54514" y="4587372"/>
            <a:ext cx="1044116" cy="87478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328951" y="3142709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21239" y="5255222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77423" y="3045348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7768" y="184284"/>
            <a:ext cx="53623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Выбери правильный ответ: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07363" y="629176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540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355667" y="629176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660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31515" y="629176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560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3211" y="629176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620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523614" y="620688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90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51157" y="629176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70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59475" y="620688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8</a:t>
            </a:r>
            <a:r>
              <a:rPr lang="ru-RU" sz="3600" b="1" dirty="0" smtClean="0">
                <a:solidFill>
                  <a:srgbClr val="002060"/>
                </a:solidFill>
              </a:rPr>
              <a:t>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99461" y="620688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6</a:t>
            </a:r>
            <a:r>
              <a:rPr lang="ru-RU" sz="3600" b="1" dirty="0" smtClean="0">
                <a:solidFill>
                  <a:srgbClr val="002060"/>
                </a:solidFill>
              </a:rPr>
              <a:t>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355667" y="629176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450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04094" y="629176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480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131515" y="588409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460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53977" y="629176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440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915890" y="771962"/>
            <a:ext cx="56002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solidFill>
                  <a:schemeClr val="bg1"/>
                </a:solidFill>
              </a:rPr>
              <a:t>Молодец!</a:t>
            </a:r>
            <a:endParaRPr lang="ru-RU" sz="9600" b="1" i="1" dirty="0">
              <a:solidFill>
                <a:schemeClr val="bg1"/>
              </a:solidFill>
            </a:endParaRPr>
          </a:p>
        </p:txBody>
      </p:sp>
      <p:sp>
        <p:nvSpPr>
          <p:cNvPr id="43" name="Управляющая кнопка: далее 42">
            <a:hlinkClick r:id="" action="ppaction://hlinkshowjump?jump=nextslide" highlightClick="1"/>
          </p:cNvPr>
          <p:cNvSpPr/>
          <p:nvPr/>
        </p:nvSpPr>
        <p:spPr>
          <a:xfrm>
            <a:off x="8622792" y="6291997"/>
            <a:ext cx="521208" cy="566003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654325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7.40741E-7 L -0.00556 0.35116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17546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81481E-6 C 0.02101 -0.00439 0.04167 -0.00856 0.06285 -0.01088 C 0.08663 -0.01828 0.1118 -0.01527 0.13559 -0.00856 C 0.14045 -0.00416 0.14496 -0.00347 0.15 -4.81481E-6 C 0.15955 0.00649 0.1691 0.01366 0.17899 0.01922 C 0.18125 0.02061 0.18767 0.02176 0.19028 0.02361 C 0.19184 0.02477 0.20174 0.0338 0.20486 0.03658 C 0.20816 0.03959 0.21267 0.04005 0.21614 0.04283 C 0.23021 0.05417 0.22066 0.05 0.23229 0.05371 C 0.2375 0.05857 0.24236 0.05973 0.24844 0.06227 C 0.2658 0.06088 0.27031 0.06065 0.28385 0.05579 C 0.28854 0.04954 0.29375 0.04491 0.29844 0.03866 C 0.30295 0.02616 0.30469 0.01297 0.30816 -4.81481E-6 C 0.30764 -0.00856 0.30816 -0.01759 0.30642 -0.02592 C 0.30503 -0.03287 0.29705 -0.0449 0.29358 -0.05162 C 0.28316 -0.07222 0.29549 -0.05 0.28871 -0.06666 C 0.2868 -0.07129 0.28229 -0.07963 0.28229 -0.07963 C 0.28125 -0.08402 0.2809 -0.08889 0.27899 -0.09259 C 0.27674 -0.09699 0.27239 -0.10555 0.27239 -0.10555 C 0.27066 -0.11342 0.26632 -0.11782 0.26285 -0.12476 C 0.2592 -0.14027 0.26163 -0.13402 0.25642 -0.14421 C 0.25434 -0.15301 0.25069 -0.16203 0.24687 -0.1699 C 0.2441 -0.18333 0.23924 -0.1956 0.23559 -0.20856 C 0.23125 -0.2243 0.23055 -0.24375 0.22899 -0.26018 C 0.22951 -0.26527 0.22899 -0.2706 0.23055 -0.27523 C 0.23142 -0.27731 0.23385 -0.27708 0.23559 -0.27754 C 0.24687 -0.28032 0.25937 -0.28217 0.27101 -0.28402 C 0.28802 -0.2949 0.30712 -0.29629 0.32413 -0.30764 C 0.34114 -0.31898 0.32292 -0.31018 0.34201 -0.31828 C 0.34358 -0.31898 0.34687 -0.3206 0.34687 -0.3206 " pathEditMode="relative" ptsTypes="fffffffffffffffffffffffffffffA">
                                      <p:cBhvr>
                                        <p:cTn id="10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0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"/>
                            </p:stCondLst>
                            <p:childTnLst>
                              <p:par>
                                <p:cTn id="162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3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"/>
                            </p:stCondLst>
                            <p:childTnLst>
                              <p:par>
                                <p:cTn id="175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6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8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85185E-6 L 0.03472 0.66736 " pathEditMode="relative" rAng="0" ptsTypes="AA">
                                      <p:cBhvr>
                                        <p:cTn id="20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6" y="33356"/>
                                    </p:animMotion>
                                  </p:childTnLst>
                                </p:cTn>
                              </p:par>
                              <p:par>
                                <p:cTn id="20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688 -0.32037 C 0.35504 -0.32269 0.36459 -0.32755 0.37275 -0.32894 C 0.38351 -0.33056 0.39428 -0.33195 0.40487 -0.33542 C 0.41025 -0.33473 0.4158 -0.33519 0.42101 -0.33334 C 0.42518 -0.33172 0.42813 -0.32662 0.4323 -0.32477 C 0.4408 -0.31713 0.4441 -0.30741 0.45018 -0.29676 C 0.45417 -0.2801 0.45903 -0.26389 0.46303 -0.24723 C 0.46251 -0.23102 0.46459 -0.18334 0.45018 -0.16991 C 0.44688 -0.16158 0.44202 -0.15463 0.43889 -0.1463 C 0.4382 -0.14422 0.4382 -0.14167 0.43716 -0.13982 C 0.43403 -0.13473 0.42935 -0.13148 0.42587 -0.12685 C 0.42344 -0.11667 0.41962 -0.10926 0.41303 -0.10324 C 0.41198 -0.10116 0.4106 -0.09908 0.40973 -0.09676 C 0.40903 -0.09468 0.40903 -0.09213 0.40816 -0.09028 C 0.40504 -0.08403 0.40053 -0.07917 0.39688 -0.07315 C 0.39306 -0.05834 0.38837 -0.05232 0.37917 -0.04306 C 0.37622 -0.02223 0.38073 -0.04074 0.36615 -0.02153 C 0.36494 -0.01991 0.36528 -0.01713 0.36459 -0.01505 C 0.36129 -0.00486 0.35799 0.00602 0.3533 0.01504 C 0.35382 0.03125 0.34757 0.06713 0.36146 0.07963 C 0.36251 0.0824 0.36285 0.08588 0.36459 0.08819 C 0.3658 0.08981 0.36789 0.08935 0.36945 0.09027 C 0.38195 0.09861 0.36702 0.09143 0.37917 0.09676 C 0.38681 0.1037 0.3823 0.10046 0.39358 0.10532 C 0.39514 0.10602 0.39844 0.1074 0.39844 0.1074 C 0.40712 0.10671 0.4158 0.1074 0.42431 0.10532 C 0.43507 0.10277 0.44462 0.08958 0.45487 0.08379 C 0.45712 0.0824 0.45938 0.08125 0.46146 0.07963 C 0.4632 0.07847 0.46441 0.07639 0.46615 0.07523 C 0.47032 0.07268 0.47917 0.06875 0.47917 0.06875 C 0.48733 0.05787 0.48212 0.06412 0.49532 0.05162 C 0.50035 0.04676 0.50209 0.04838 0.5066 0.04305 C 0.5198 0.02754 0.51094 0.0324 0.52101 0.02801 C 0.52761 0.01481 0.51997 0.02754 0.5323 0.01713 C 0.53994 0.01065 0.53855 0.00764 0.54844 0.0044 C 0.55521 -0.00162 0.56789 -0.01505 0.56789 -0.01505 C 0.57674 -0.03334 0.60435 -0.02801 0.61789 -0.02801 " pathEditMode="relative" ptsTypes="ffffffffffffffffffffffffffffffffffffA">
                                      <p:cBhvr>
                                        <p:cTn id="205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5000"/>
                            </p:stCondLst>
                            <p:childTnLst>
                              <p:par>
                                <p:cTn id="2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9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1500"/>
                            </p:stCondLst>
                            <p:childTnLst>
                              <p:par>
                                <p:cTn id="261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1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2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1500"/>
                            </p:stCondLst>
                            <p:childTnLst>
                              <p:par>
                                <p:cTn id="274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8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1" fill="hold">
                      <p:stCondLst>
                        <p:cond delay="0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4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5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1500"/>
                            </p:stCondLst>
                            <p:childTnLst>
                              <p:par>
                                <p:cTn id="287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9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7.40741E-7 L 0.70538 0.33032 " pathEditMode="relative" rAng="0" ptsTypes="AA">
                                      <p:cBhvr>
                                        <p:cTn id="30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60" y="16505"/>
                                    </p:animMotion>
                                  </p:childTnLst>
                                </p:cTn>
                              </p:par>
                              <p:par>
                                <p:cTn id="30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789 -0.02801 C 0.62587 -0.02963 0.63403 -0.02986 0.64202 -0.03217 C 0.65174 -0.03518 0.67101 -0.04305 0.67101 -0.04305 C 0.67657 -0.04791 0.67934 -0.05393 0.68403 -0.06018 C 0.68646 -0.07037 0.69132 -0.06991 0.69688 -0.07731 C 0.69827 -0.07916 0.69862 -0.08217 0.70018 -0.08379 C 0.70573 -0.08958 0.72049 -0.09444 0.72761 -0.09467 C 0.7566 -0.09606 0.78559 -0.09606 0.81459 -0.09676 C 0.81997 -0.09907 0.82535 -0.10116 0.83073 -0.10324 C 0.83403 -0.1044 0.84046 -0.10741 0.84046 -0.10741 C 0.84566 -0.11227 0.85122 -0.11366 0.8566 -0.11829 C 0.86337 -0.12407 0.8665 -0.12847 0.87431 -0.13125 C 0.879 -0.1375 0.88421 -0.14213 0.88889 -0.14838 C 0.8908 -0.15347 0.89375 -0.1581 0.89532 -0.16342 C 0.89775 -0.17245 0.9 -0.18588 0.90174 -0.1956 C 0.90052 -0.27454 0.92188 -0.2919 0.88716 -0.31389 C 0.88212 -0.32083 0.87327 -0.32824 0.86632 -0.33125 C 0.86302 -0.33264 0.8566 -0.33541 0.8566 -0.33541 C 0.80764 -0.33403 0.80139 -0.33588 0.76789 -0.32893 C 0.76459 -0.32754 0.76146 -0.32616 0.75816 -0.32477 C 0.75487 -0.32338 0.74844 -0.32037 0.74844 -0.32037 " pathEditMode="relative" ptsTypes="ffffffffffffffffffffA">
                                      <p:cBhvr>
                                        <p:cTn id="304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5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5000"/>
                            </p:stCondLst>
                            <p:childTnLst>
                              <p:par>
                                <p:cTn id="3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4844 -0.32014 C 0.75834 -0.32477 0.75435 -0.32709 0.75817 -0.3375 C 0.75938 -0.34075 0.76147 -0.34329 0.76303 -0.34607 C 0.76476 -0.35325 0.76598 -0.36042 0.76789 -0.3676 C 0.76997 -0.38496 0.77292 -0.40209 0.77587 -0.41922 C 0.77709 -0.43496 0.77952 -0.44908 0.7823 -0.46436 C 0.78456 -0.49121 0.78733 -0.5132 0.79046 -0.53959 C 0.79167 -0.54954 0.79167 -0.55996 0.79358 -0.56968 C 0.79462 -0.5757 0.7974 -0.58079 0.79844 -0.58681 C 0.8014 -0.60348 0.80331 -0.62061 0.80817 -0.63635 C 0.81094 -0.65926 0.81824 -0.67732 0.82431 -0.69862 C 0.82761 -0.71042 0.82952 -0.72176 0.83386 -0.73311 C 0.83664 -0.74028 0.83681 -0.74746 0.84046 -0.75463 C 0.84185 -0.76783 0.84393 -0.78334 0.84844 -0.79537 " pathEditMode="relative" ptsTypes="fffffffffffffA">
                                      <p:cBhvr>
                                        <p:cTn id="31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9" grpId="0" animBg="1"/>
      <p:bldP spid="20" grpId="0" animBg="1"/>
      <p:bldP spid="21" grpId="0" animBg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8" grpId="3" animBg="1"/>
      <p:bldP spid="29" grpId="0" animBg="1"/>
      <p:bldP spid="29" grpId="1" animBg="1"/>
      <p:bldP spid="29" grpId="2" animBg="1"/>
      <p:bldP spid="29" grpId="3" animBg="1"/>
      <p:bldP spid="30" grpId="0" animBg="1"/>
      <p:bldP spid="30" grpId="1" animBg="1"/>
      <p:bldP spid="30" grpId="2" animBg="1"/>
      <p:bldP spid="30" grpId="3" animBg="1"/>
      <p:bldP spid="33" grpId="0" animBg="1"/>
      <p:bldP spid="33" grpId="1" animBg="1"/>
      <p:bldP spid="33" grpId="2" animBg="1"/>
      <p:bldP spid="33" grpId="3" animBg="1"/>
      <p:bldP spid="34" grpId="0" animBg="1"/>
      <p:bldP spid="34" grpId="1" animBg="1"/>
      <p:bldP spid="34" grpId="2" animBg="1"/>
      <p:bldP spid="34" grpId="3" animBg="1"/>
      <p:bldP spid="35" grpId="0" animBg="1"/>
      <p:bldP spid="35" grpId="1" animBg="1"/>
      <p:bldP spid="35" grpId="2" animBg="1"/>
      <p:bldP spid="35" grpId="3" animBg="1"/>
      <p:bldP spid="36" grpId="0" animBg="1"/>
      <p:bldP spid="36" grpId="1" animBg="1"/>
      <p:bldP spid="36" grpId="2" animBg="1"/>
      <p:bldP spid="38" grpId="0" animBg="1"/>
      <p:bldP spid="38" grpId="1" animBg="1"/>
      <p:bldP spid="38" grpId="2" animBg="1"/>
      <p:bldP spid="38" grpId="3" animBg="1"/>
      <p:bldP spid="39" grpId="0" animBg="1"/>
      <p:bldP spid="39" grpId="1" animBg="1"/>
      <p:bldP spid="39" grpId="2" animBg="1"/>
      <p:bldP spid="39" grpId="3" animBg="1"/>
      <p:bldP spid="40" grpId="0" animBg="1"/>
      <p:bldP spid="40" grpId="1" animBg="1"/>
      <p:bldP spid="40" grpId="2" animBg="1"/>
      <p:bldP spid="40" grpId="3" animBg="1"/>
      <p:bldP spid="41" grpId="0" animBg="1"/>
      <p:bldP spid="41" grpId="1" animBg="1"/>
      <p:bldP spid="41" grpId="2" animBg="1"/>
      <p:bldP spid="42" grpId="0"/>
      <p:bldP spid="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2-конечная звезда 1"/>
          <p:cNvSpPr/>
          <p:nvPr/>
        </p:nvSpPr>
        <p:spPr>
          <a:xfrm>
            <a:off x="179512" y="4941167"/>
            <a:ext cx="1747176" cy="1350829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140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32-конечная звезда 2"/>
          <p:cNvSpPr/>
          <p:nvPr/>
        </p:nvSpPr>
        <p:spPr>
          <a:xfrm>
            <a:off x="7092280" y="2708920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32-конечная звезда 3"/>
          <p:cNvSpPr/>
          <p:nvPr/>
        </p:nvSpPr>
        <p:spPr>
          <a:xfrm>
            <a:off x="2843808" y="2881097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32-конечная звезда 4"/>
          <p:cNvSpPr/>
          <p:nvPr/>
        </p:nvSpPr>
        <p:spPr>
          <a:xfrm>
            <a:off x="5436096" y="4941168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6804248" y="3789040"/>
            <a:ext cx="648072" cy="1789348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endCxn id="5" idx="1"/>
          </p:cNvCxnSpPr>
          <p:nvPr/>
        </p:nvCxnSpPr>
        <p:spPr>
          <a:xfrm>
            <a:off x="3995936" y="3789040"/>
            <a:ext cx="1440160" cy="1789348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" idx="3"/>
            <a:endCxn id="4" idx="1"/>
          </p:cNvCxnSpPr>
          <p:nvPr/>
        </p:nvCxnSpPr>
        <p:spPr>
          <a:xfrm flipV="1">
            <a:off x="1926688" y="3518317"/>
            <a:ext cx="917120" cy="2098265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62836" y="3885897"/>
            <a:ext cx="1601703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+160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42588" y="3786890"/>
            <a:ext cx="1157679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/>
                <a:cs typeface="Times New Roman"/>
              </a:rPr>
              <a:t>:</a:t>
            </a:r>
            <a:r>
              <a:rPr lang="ru-RU" sz="3600" b="1" dirty="0" smtClean="0">
                <a:solidFill>
                  <a:srgbClr val="002060"/>
                </a:solidFill>
              </a:rPr>
              <a:t>50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86944" y="4683714"/>
            <a:ext cx="932217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∙ </a:t>
            </a:r>
            <a:r>
              <a:rPr lang="ru-RU" sz="3600" b="1" dirty="0">
                <a:solidFill>
                  <a:srgbClr val="002060"/>
                </a:solidFill>
              </a:rPr>
              <a:t>4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59630" flipH="1">
            <a:off x="-54514" y="4587372"/>
            <a:ext cx="1044116" cy="87478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328951" y="3142709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21239" y="5255222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77423" y="3045348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7768" y="184284"/>
            <a:ext cx="53623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Выбери правильный ответ: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23991" y="783669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300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53601" y="783669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250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494380" y="783669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290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3211" y="783669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200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859506" y="769059"/>
            <a:ext cx="600926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8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289493" y="769059"/>
            <a:ext cx="600926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7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559883" y="783669"/>
            <a:ext cx="600926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5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17362" y="783669"/>
            <a:ext cx="600926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6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685974" y="78366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28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121547" y="76905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16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426124" y="75317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2</a:t>
            </a:r>
            <a:r>
              <a:rPr lang="ru-RU" sz="3600" b="1" dirty="0" smtClean="0">
                <a:solidFill>
                  <a:srgbClr val="002060"/>
                </a:solidFill>
              </a:rPr>
              <a:t>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08628" y="76905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24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926688" y="746602"/>
            <a:ext cx="56002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solidFill>
                  <a:schemeClr val="bg1"/>
                </a:solidFill>
              </a:rPr>
              <a:t>Молодец!</a:t>
            </a:r>
            <a:endParaRPr lang="ru-RU" sz="9600" b="1" i="1" dirty="0">
              <a:solidFill>
                <a:schemeClr val="bg1"/>
              </a:solidFill>
            </a:endParaRPr>
          </a:p>
        </p:txBody>
      </p:sp>
      <p:sp>
        <p:nvSpPr>
          <p:cNvPr id="43" name="Управляющая кнопка: далее 42">
            <a:hlinkClick r:id="" action="ppaction://hlinkshowjump?jump=nextslide" highlightClick="1"/>
          </p:cNvPr>
          <p:cNvSpPr/>
          <p:nvPr/>
        </p:nvSpPr>
        <p:spPr>
          <a:xfrm>
            <a:off x="8622792" y="6291997"/>
            <a:ext cx="521208" cy="566003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678627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44444E-6 L -0.25104 0.32848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52" y="16412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81481E-6 C 0.02101 -0.00439 0.04167 -0.00856 0.06285 -0.01088 C 0.08663 -0.01828 0.1118 -0.01527 0.13559 -0.00856 C 0.14045 -0.00416 0.14496 -0.00347 0.15 -4.81481E-6 C 0.15955 0.00649 0.1691 0.01366 0.17899 0.01922 C 0.18125 0.02061 0.18767 0.02176 0.19028 0.02361 C 0.19184 0.02477 0.20174 0.0338 0.20486 0.03658 C 0.20816 0.03959 0.21267 0.04005 0.21614 0.04283 C 0.23021 0.05417 0.22066 0.05 0.23229 0.05371 C 0.2375 0.05857 0.24236 0.05973 0.24844 0.06227 C 0.2658 0.06088 0.27031 0.06065 0.28385 0.05579 C 0.28854 0.04954 0.29375 0.04491 0.29844 0.03866 C 0.30295 0.02616 0.30469 0.01297 0.30816 -4.81481E-6 C 0.30764 -0.00856 0.30816 -0.01759 0.30642 -0.02592 C 0.30503 -0.03287 0.29705 -0.0449 0.29358 -0.05162 C 0.28316 -0.07222 0.29549 -0.05 0.28871 -0.06666 C 0.2868 -0.07129 0.28229 -0.07963 0.28229 -0.07963 C 0.28125 -0.08402 0.2809 -0.08889 0.27899 -0.09259 C 0.27674 -0.09699 0.27239 -0.10555 0.27239 -0.10555 C 0.27066 -0.11342 0.26632 -0.11782 0.26285 -0.12476 C 0.2592 -0.14027 0.26163 -0.13402 0.25642 -0.14421 C 0.25434 -0.15301 0.25069 -0.16203 0.24687 -0.1699 C 0.2441 -0.18333 0.23924 -0.1956 0.23559 -0.20856 C 0.23125 -0.2243 0.23055 -0.24375 0.22899 -0.26018 C 0.22951 -0.26527 0.22899 -0.2706 0.23055 -0.27523 C 0.23142 -0.27731 0.23385 -0.27708 0.23559 -0.27754 C 0.24687 -0.28032 0.25937 -0.28217 0.27101 -0.28402 C 0.28802 -0.2949 0.30712 -0.29629 0.32413 -0.30764 C 0.34114 -0.31898 0.32292 -0.31018 0.34201 -0.31828 C 0.34358 -0.31898 0.34687 -0.3206 0.34687 -0.3206 " pathEditMode="relative" ptsTypes="fffffffffffffffffffffffffffffA">
                                      <p:cBhvr>
                                        <p:cTn id="10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0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"/>
                            </p:stCondLst>
                            <p:childTnLst>
                              <p:par>
                                <p:cTn id="162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3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"/>
                            </p:stCondLst>
                            <p:childTnLst>
                              <p:par>
                                <p:cTn id="175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6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8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44444E-6 L 0.52135 0.63311 " pathEditMode="relative" rAng="0" ptsTypes="AA">
                                      <p:cBhvr>
                                        <p:cTn id="20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59" y="31644"/>
                                    </p:animMotion>
                                  </p:childTnLst>
                                </p:cTn>
                              </p:par>
                              <p:par>
                                <p:cTn id="20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688 -0.32037 C 0.35504 -0.32269 0.36459 -0.32755 0.37275 -0.32894 C 0.38351 -0.33056 0.39428 -0.33195 0.40487 -0.33542 C 0.41025 -0.33473 0.4158 -0.33519 0.42101 -0.33334 C 0.42518 -0.33172 0.42813 -0.32662 0.4323 -0.32477 C 0.4408 -0.31713 0.4441 -0.30741 0.45018 -0.29676 C 0.45417 -0.2801 0.45903 -0.26389 0.46303 -0.24723 C 0.46251 -0.23102 0.46459 -0.18334 0.45018 -0.16991 C 0.44688 -0.16158 0.44202 -0.15463 0.43889 -0.1463 C 0.4382 -0.14422 0.4382 -0.14167 0.43716 -0.13982 C 0.43403 -0.13473 0.42935 -0.13148 0.42587 -0.12685 C 0.42344 -0.11667 0.41962 -0.10926 0.41303 -0.10324 C 0.41198 -0.10116 0.4106 -0.09908 0.40973 -0.09676 C 0.40903 -0.09468 0.40903 -0.09213 0.40816 -0.09028 C 0.40504 -0.08403 0.40053 -0.07917 0.39688 -0.07315 C 0.39306 -0.05834 0.38837 -0.05232 0.37917 -0.04306 C 0.37622 -0.02223 0.38073 -0.04074 0.36615 -0.02153 C 0.36494 -0.01991 0.36528 -0.01713 0.36459 -0.01505 C 0.36129 -0.00486 0.35799 0.00602 0.3533 0.01504 C 0.35382 0.03125 0.34757 0.06713 0.36146 0.07963 C 0.36251 0.0824 0.36285 0.08588 0.36459 0.08819 C 0.3658 0.08981 0.36789 0.08935 0.36945 0.09027 C 0.38195 0.09861 0.36702 0.09143 0.37917 0.09676 C 0.38681 0.1037 0.3823 0.10046 0.39358 0.10532 C 0.39514 0.10602 0.39844 0.1074 0.39844 0.1074 C 0.40712 0.10671 0.4158 0.1074 0.42431 0.10532 C 0.43507 0.10277 0.44462 0.08958 0.45487 0.08379 C 0.45712 0.0824 0.45938 0.08125 0.46146 0.07963 C 0.4632 0.07847 0.46441 0.07639 0.46615 0.07523 C 0.47032 0.07268 0.47917 0.06875 0.47917 0.06875 C 0.48733 0.05787 0.48212 0.06412 0.49532 0.05162 C 0.50035 0.04676 0.50209 0.04838 0.5066 0.04305 C 0.5198 0.02754 0.51094 0.0324 0.52101 0.02801 C 0.52761 0.01481 0.51997 0.02754 0.5323 0.01713 C 0.53994 0.01065 0.53855 0.00764 0.54844 0.0044 C 0.55521 -0.00162 0.56789 -0.01505 0.56789 -0.01505 C 0.57674 -0.03334 0.60435 -0.02801 0.61789 -0.02801 " pathEditMode="relative" ptsTypes="ffffffffffffffffffffffffffffffffffffA">
                                      <p:cBhvr>
                                        <p:cTn id="205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5000"/>
                            </p:stCondLst>
                            <p:childTnLst>
                              <p:par>
                                <p:cTn id="2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9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1500"/>
                            </p:stCondLst>
                            <p:childTnLst>
                              <p:par>
                                <p:cTn id="261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1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2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1500"/>
                            </p:stCondLst>
                            <p:childTnLst>
                              <p:par>
                                <p:cTn id="274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8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1" fill="hold">
                      <p:stCondLst>
                        <p:cond delay="0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4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5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1500"/>
                            </p:stCondLst>
                            <p:childTnLst>
                              <p:par>
                                <p:cTn id="287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9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7 L 0.71181 0.30995 " pathEditMode="relative" rAng="0" ptsTypes="AA">
                                      <p:cBhvr>
                                        <p:cTn id="30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590" y="15486"/>
                                    </p:animMotion>
                                  </p:childTnLst>
                                </p:cTn>
                              </p:par>
                              <p:par>
                                <p:cTn id="30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789 -0.02801 C 0.62587 -0.02963 0.63403 -0.02986 0.64202 -0.03217 C 0.65174 -0.03518 0.67101 -0.04305 0.67101 -0.04305 C 0.67657 -0.04791 0.67934 -0.05393 0.68403 -0.06018 C 0.68646 -0.07037 0.69132 -0.06991 0.69688 -0.07731 C 0.69827 -0.07916 0.69862 -0.08217 0.70018 -0.08379 C 0.70573 -0.08958 0.72049 -0.09444 0.72761 -0.09467 C 0.7566 -0.09606 0.78559 -0.09606 0.81459 -0.09676 C 0.81997 -0.09907 0.82535 -0.10116 0.83073 -0.10324 C 0.83403 -0.1044 0.84046 -0.10741 0.84046 -0.10741 C 0.84566 -0.11227 0.85122 -0.11366 0.8566 -0.11829 C 0.86337 -0.12407 0.8665 -0.12847 0.87431 -0.13125 C 0.879 -0.1375 0.88421 -0.14213 0.88889 -0.14838 C 0.8908 -0.15347 0.89375 -0.1581 0.89532 -0.16342 C 0.89775 -0.17245 0.9 -0.18588 0.90174 -0.1956 C 0.90052 -0.27454 0.92188 -0.2919 0.88716 -0.31389 C 0.88212 -0.32083 0.87327 -0.32824 0.86632 -0.33125 C 0.86302 -0.33264 0.8566 -0.33541 0.8566 -0.33541 C 0.80764 -0.33403 0.80139 -0.33588 0.76789 -0.32893 C 0.76459 -0.32754 0.76146 -0.32616 0.75816 -0.32477 C 0.75487 -0.32338 0.74844 -0.32037 0.74844 -0.32037 " pathEditMode="relative" ptsTypes="ffffffffffffffffffffA">
                                      <p:cBhvr>
                                        <p:cTn id="304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5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5000"/>
                            </p:stCondLst>
                            <p:childTnLst>
                              <p:par>
                                <p:cTn id="3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4844 -0.32014 C 0.75834 -0.32477 0.75435 -0.32709 0.75817 -0.3375 C 0.75938 -0.34075 0.76147 -0.34329 0.76303 -0.34607 C 0.76476 -0.35325 0.76598 -0.36042 0.76789 -0.3676 C 0.76997 -0.38496 0.77292 -0.40209 0.77587 -0.41922 C 0.77709 -0.43496 0.77952 -0.44908 0.7823 -0.46436 C 0.78456 -0.49121 0.78733 -0.5132 0.79046 -0.53959 C 0.79167 -0.54954 0.79167 -0.55996 0.79358 -0.56968 C 0.79462 -0.5757 0.7974 -0.58079 0.79844 -0.58681 C 0.8014 -0.60348 0.80331 -0.62061 0.80817 -0.63635 C 0.81094 -0.65926 0.81824 -0.67732 0.82431 -0.69862 C 0.82761 -0.71042 0.82952 -0.72176 0.83386 -0.73311 C 0.83664 -0.74028 0.83681 -0.74746 0.84046 -0.75463 C 0.84185 -0.76783 0.84393 -0.78334 0.84844 -0.79537 " pathEditMode="relative" ptsTypes="fffffffffffffA">
                                      <p:cBhvr>
                                        <p:cTn id="31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9" grpId="0" animBg="1"/>
      <p:bldP spid="20" grpId="0" animBg="1"/>
      <p:bldP spid="21" grpId="0" animBg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8" grpId="3" animBg="1"/>
      <p:bldP spid="29" grpId="0" animBg="1"/>
      <p:bldP spid="29" grpId="1" animBg="1"/>
      <p:bldP spid="29" grpId="2" animBg="1"/>
      <p:bldP spid="29" grpId="3" animBg="1"/>
      <p:bldP spid="30" grpId="0" animBg="1"/>
      <p:bldP spid="30" grpId="1" animBg="1"/>
      <p:bldP spid="30" grpId="2" animBg="1"/>
      <p:bldP spid="30" grpId="3" animBg="1"/>
      <p:bldP spid="33" grpId="0" animBg="1"/>
      <p:bldP spid="33" grpId="1" animBg="1"/>
      <p:bldP spid="33" grpId="2" animBg="1"/>
      <p:bldP spid="33" grpId="3" animBg="1"/>
      <p:bldP spid="34" grpId="0" animBg="1"/>
      <p:bldP spid="34" grpId="1" animBg="1"/>
      <p:bldP spid="34" grpId="2" animBg="1"/>
      <p:bldP spid="34" grpId="3" animBg="1"/>
      <p:bldP spid="35" grpId="0" animBg="1"/>
      <p:bldP spid="35" grpId="1" animBg="1"/>
      <p:bldP spid="35" grpId="2" animBg="1"/>
      <p:bldP spid="35" grpId="3" animBg="1"/>
      <p:bldP spid="36" grpId="0" animBg="1"/>
      <p:bldP spid="36" grpId="1" animBg="1"/>
      <p:bldP spid="36" grpId="2" animBg="1"/>
      <p:bldP spid="38" grpId="0" animBg="1"/>
      <p:bldP spid="38" grpId="1" animBg="1"/>
      <p:bldP spid="38" grpId="2" animBg="1"/>
      <p:bldP spid="38" grpId="3" animBg="1"/>
      <p:bldP spid="39" grpId="0" animBg="1"/>
      <p:bldP spid="39" grpId="1" animBg="1"/>
      <p:bldP spid="39" grpId="2" animBg="1"/>
      <p:bldP spid="39" grpId="3" animBg="1"/>
      <p:bldP spid="40" grpId="0" animBg="1"/>
      <p:bldP spid="40" grpId="1" animBg="1"/>
      <p:bldP spid="40" grpId="2" animBg="1"/>
      <p:bldP spid="40" grpId="3" animBg="1"/>
      <p:bldP spid="41" grpId="0" animBg="1"/>
      <p:bldP spid="41" grpId="1" animBg="1"/>
      <p:bldP spid="41" grpId="2" animBg="1"/>
      <p:bldP spid="42" grpId="0"/>
      <p:bldP spid="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2-конечная звезда 1"/>
          <p:cNvSpPr/>
          <p:nvPr/>
        </p:nvSpPr>
        <p:spPr>
          <a:xfrm>
            <a:off x="467544" y="4941168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81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32-конечная звезда 2"/>
          <p:cNvSpPr/>
          <p:nvPr/>
        </p:nvSpPr>
        <p:spPr>
          <a:xfrm>
            <a:off x="7092280" y="2708920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32-конечная звезда 3"/>
          <p:cNvSpPr/>
          <p:nvPr/>
        </p:nvSpPr>
        <p:spPr>
          <a:xfrm>
            <a:off x="2843808" y="2881097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32-конечная звезда 4"/>
          <p:cNvSpPr/>
          <p:nvPr/>
        </p:nvSpPr>
        <p:spPr>
          <a:xfrm>
            <a:off x="5436096" y="4941168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6804248" y="3789040"/>
            <a:ext cx="648072" cy="1789348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endCxn id="5" idx="1"/>
          </p:cNvCxnSpPr>
          <p:nvPr/>
        </p:nvCxnSpPr>
        <p:spPr>
          <a:xfrm>
            <a:off x="3995936" y="3789040"/>
            <a:ext cx="1440160" cy="1789348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" idx="3"/>
            <a:endCxn id="4" idx="1"/>
          </p:cNvCxnSpPr>
          <p:nvPr/>
        </p:nvCxnSpPr>
        <p:spPr>
          <a:xfrm flipV="1">
            <a:off x="1835696" y="3518317"/>
            <a:ext cx="1008112" cy="2060071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414888" y="3821699"/>
            <a:ext cx="932217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: 9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42588" y="3786890"/>
            <a:ext cx="1314123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+</a:t>
            </a:r>
            <a:r>
              <a:rPr lang="ru-RU" sz="3600" b="1" dirty="0" smtClean="0">
                <a:solidFill>
                  <a:srgbClr val="002060"/>
                </a:solidFill>
              </a:rPr>
              <a:t>51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86944" y="4683714"/>
            <a:ext cx="932217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∙ </a:t>
            </a:r>
            <a:r>
              <a:rPr lang="ru-RU" sz="3600" b="1" dirty="0">
                <a:solidFill>
                  <a:srgbClr val="002060"/>
                </a:solidFill>
              </a:rPr>
              <a:t>7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59630" flipH="1">
            <a:off x="-54514" y="4587372"/>
            <a:ext cx="1044116" cy="87478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328951" y="3142709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21239" y="5255222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77423" y="3045348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7768" y="184284"/>
            <a:ext cx="53623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Выбери правильный ответ: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91456" y="783669"/>
            <a:ext cx="600926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9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307947" y="78366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99701" y="783669"/>
            <a:ext cx="600926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8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3211" y="783669"/>
            <a:ext cx="600926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7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307947" y="798488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61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15265" y="78366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70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723510" y="778198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5</a:t>
            </a:r>
            <a:r>
              <a:rPr lang="ru-RU" sz="3600" b="1" dirty="0" smtClean="0">
                <a:solidFill>
                  <a:srgbClr val="002060"/>
                </a:solidFill>
              </a:rPr>
              <a:t>8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31755" y="78366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6</a:t>
            </a:r>
            <a:r>
              <a:rPr lang="ru-RU" sz="3600" b="1" dirty="0" smtClean="0">
                <a:solidFill>
                  <a:srgbClr val="002060"/>
                </a:solidFill>
              </a:rPr>
              <a:t>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187721" y="827985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560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47318" y="798488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490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810011" y="747569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350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555563" y="798488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420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707696" y="659079"/>
            <a:ext cx="56002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solidFill>
                  <a:schemeClr val="bg1"/>
                </a:solidFill>
              </a:rPr>
              <a:t>Молодец!</a:t>
            </a:r>
            <a:endParaRPr lang="ru-RU" sz="9600" b="1" i="1" dirty="0">
              <a:solidFill>
                <a:schemeClr val="bg1"/>
              </a:solidFill>
            </a:endParaRPr>
          </a:p>
        </p:txBody>
      </p:sp>
      <p:sp>
        <p:nvSpPr>
          <p:cNvPr id="43" name="Управляющая кнопка: далее 42">
            <a:hlinkClick r:id="" action="ppaction://hlinkshowjump?jump=nextslide" highlightClick="1"/>
          </p:cNvPr>
          <p:cNvSpPr/>
          <p:nvPr/>
        </p:nvSpPr>
        <p:spPr>
          <a:xfrm>
            <a:off x="8622792" y="6291997"/>
            <a:ext cx="521208" cy="566003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329756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44444E-6 L 0.03298 0.33912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9" y="16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81481E-6 C 0.02101 -0.00439 0.04167 -0.00856 0.06285 -0.01088 C 0.08663 -0.01828 0.1118 -0.01527 0.13559 -0.00856 C 0.14045 -0.00416 0.14496 -0.00347 0.15 -4.81481E-6 C 0.15955 0.00649 0.1691 0.01366 0.17899 0.01922 C 0.18125 0.02061 0.18767 0.02176 0.19028 0.02361 C 0.19184 0.02477 0.20174 0.0338 0.20486 0.03658 C 0.20816 0.03959 0.21267 0.04005 0.21614 0.04283 C 0.23021 0.05417 0.22066 0.05 0.23229 0.05371 C 0.2375 0.05857 0.24236 0.05973 0.24844 0.06227 C 0.2658 0.06088 0.27031 0.06065 0.28385 0.05579 C 0.28854 0.04954 0.29375 0.04491 0.29844 0.03866 C 0.30295 0.02616 0.30469 0.01297 0.30816 -4.81481E-6 C 0.30764 -0.00856 0.30816 -0.01759 0.30642 -0.02592 C 0.30503 -0.03287 0.29705 -0.0449 0.29358 -0.05162 C 0.28316 -0.07222 0.29549 -0.05 0.28871 -0.06666 C 0.2868 -0.07129 0.28229 -0.07963 0.28229 -0.07963 C 0.28125 -0.08402 0.2809 -0.08889 0.27899 -0.09259 C 0.27674 -0.09699 0.27239 -0.10555 0.27239 -0.10555 C 0.27066 -0.11342 0.26632 -0.11782 0.26285 -0.12476 C 0.2592 -0.14027 0.26163 -0.13402 0.25642 -0.14421 C 0.25434 -0.15301 0.25069 -0.16203 0.24687 -0.1699 C 0.2441 -0.18333 0.23924 -0.1956 0.23559 -0.20856 C 0.23125 -0.2243 0.23055 -0.24375 0.22899 -0.26018 C 0.22951 -0.26527 0.22899 -0.2706 0.23055 -0.27523 C 0.23142 -0.27731 0.23385 -0.27708 0.23559 -0.27754 C 0.24687 -0.28032 0.25937 -0.28217 0.27101 -0.28402 C 0.28802 -0.2949 0.30712 -0.29629 0.32413 -0.30764 C 0.34114 -0.31898 0.32292 -0.31018 0.34201 -0.31828 C 0.34358 -0.31898 0.34687 -0.3206 0.34687 -0.3206 " pathEditMode="relative" ptsTypes="fffffffffffffffffffffffffffffA">
                                      <p:cBhvr>
                                        <p:cTn id="10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0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"/>
                            </p:stCondLst>
                            <p:childTnLst>
                              <p:par>
                                <p:cTn id="162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3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"/>
                            </p:stCondLst>
                            <p:childTnLst>
                              <p:par>
                                <p:cTn id="175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6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8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44444E-6 L 0.07483 0.63311 " pathEditMode="relative" rAng="0" ptsTypes="AA">
                                      <p:cBhvr>
                                        <p:cTn id="20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3" y="31644"/>
                                    </p:animMotion>
                                  </p:childTnLst>
                                </p:cTn>
                              </p:par>
                              <p:par>
                                <p:cTn id="20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688 -0.32037 C 0.35504 -0.32269 0.36459 -0.32755 0.37275 -0.32894 C 0.38351 -0.33056 0.39428 -0.33195 0.40487 -0.33542 C 0.41025 -0.33473 0.4158 -0.33519 0.42101 -0.33334 C 0.42518 -0.33172 0.42813 -0.32662 0.4323 -0.32477 C 0.4408 -0.31713 0.4441 -0.30741 0.45018 -0.29676 C 0.45417 -0.2801 0.45903 -0.26389 0.46303 -0.24723 C 0.46251 -0.23102 0.46459 -0.18334 0.45018 -0.16991 C 0.44688 -0.16158 0.44202 -0.15463 0.43889 -0.1463 C 0.4382 -0.14422 0.4382 -0.14167 0.43716 -0.13982 C 0.43403 -0.13473 0.42935 -0.13148 0.42587 -0.12685 C 0.42344 -0.11667 0.41962 -0.10926 0.41303 -0.10324 C 0.41198 -0.10116 0.4106 -0.09908 0.40973 -0.09676 C 0.40903 -0.09468 0.40903 -0.09213 0.40816 -0.09028 C 0.40504 -0.08403 0.40053 -0.07917 0.39688 -0.07315 C 0.39306 -0.05834 0.38837 -0.05232 0.37917 -0.04306 C 0.37622 -0.02223 0.38073 -0.04074 0.36615 -0.02153 C 0.36494 -0.01991 0.36528 -0.01713 0.36459 -0.01505 C 0.36129 -0.00486 0.35799 0.00602 0.3533 0.01504 C 0.35382 0.03125 0.34757 0.06713 0.36146 0.07963 C 0.36251 0.0824 0.36285 0.08588 0.36459 0.08819 C 0.3658 0.08981 0.36789 0.08935 0.36945 0.09027 C 0.38195 0.09861 0.36702 0.09143 0.37917 0.09676 C 0.38681 0.1037 0.3823 0.10046 0.39358 0.10532 C 0.39514 0.10602 0.39844 0.1074 0.39844 0.1074 C 0.40712 0.10671 0.4158 0.1074 0.42431 0.10532 C 0.43507 0.10277 0.44462 0.08958 0.45487 0.08379 C 0.45712 0.0824 0.45938 0.08125 0.46146 0.07963 C 0.4632 0.07847 0.46441 0.07639 0.46615 0.07523 C 0.47032 0.07268 0.47917 0.06875 0.47917 0.06875 C 0.48733 0.05787 0.48212 0.06412 0.49532 0.05162 C 0.50035 0.04676 0.50209 0.04838 0.5066 0.04305 C 0.5198 0.02754 0.51094 0.0324 0.52101 0.02801 C 0.52761 0.01481 0.51997 0.02754 0.5323 0.01713 C 0.53994 0.01065 0.53855 0.00764 0.54844 0.0044 C 0.55521 -0.00162 0.56789 -0.01505 0.56789 -0.01505 C 0.57674 -0.03334 0.60435 -0.02801 0.61789 -0.02801 " pathEditMode="relative" ptsTypes="ffffffffffffffffffffffffffffffffffffA">
                                      <p:cBhvr>
                                        <p:cTn id="205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5000"/>
                            </p:stCondLst>
                            <p:childTnLst>
                              <p:par>
                                <p:cTn id="2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9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1500"/>
                            </p:stCondLst>
                            <p:childTnLst>
                              <p:par>
                                <p:cTn id="261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1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2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1500"/>
                            </p:stCondLst>
                            <p:childTnLst>
                              <p:par>
                                <p:cTn id="274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8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1" fill="hold">
                      <p:stCondLst>
                        <p:cond delay="0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4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5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1500"/>
                            </p:stCondLst>
                            <p:childTnLst>
                              <p:par>
                                <p:cTn id="287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9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22222E-6 L 0.50521 0.30555 " pathEditMode="relative" rAng="0" ptsTypes="AA">
                                      <p:cBhvr>
                                        <p:cTn id="30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60" y="15278"/>
                                    </p:animMotion>
                                  </p:childTnLst>
                                </p:cTn>
                              </p:par>
                              <p:par>
                                <p:cTn id="30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789 -0.02801 C 0.62587 -0.02963 0.63403 -0.02986 0.64202 -0.03217 C 0.65174 -0.03518 0.67101 -0.04305 0.67101 -0.04305 C 0.67657 -0.04791 0.67934 -0.05393 0.68403 -0.06018 C 0.68646 -0.07037 0.69132 -0.06991 0.69688 -0.07731 C 0.69827 -0.07916 0.69862 -0.08217 0.70018 -0.08379 C 0.70573 -0.08958 0.72049 -0.09444 0.72761 -0.09467 C 0.7566 -0.09606 0.78559 -0.09606 0.81459 -0.09676 C 0.81997 -0.09907 0.82535 -0.10116 0.83073 -0.10324 C 0.83403 -0.1044 0.84046 -0.10741 0.84046 -0.10741 C 0.84566 -0.11227 0.85122 -0.11366 0.8566 -0.11829 C 0.86337 -0.12407 0.8665 -0.12847 0.87431 -0.13125 C 0.879 -0.1375 0.88421 -0.14213 0.88889 -0.14838 C 0.8908 -0.15347 0.89375 -0.1581 0.89532 -0.16342 C 0.89775 -0.17245 0.9 -0.18588 0.90174 -0.1956 C 0.90052 -0.27454 0.92188 -0.2919 0.88716 -0.31389 C 0.88212 -0.32083 0.87327 -0.32824 0.86632 -0.33125 C 0.86302 -0.33264 0.8566 -0.33541 0.8566 -0.33541 C 0.80764 -0.33403 0.80139 -0.33588 0.76789 -0.32893 C 0.76459 -0.32754 0.76146 -0.32616 0.75816 -0.32477 C 0.75487 -0.32338 0.74844 -0.32037 0.74844 -0.32037 " pathEditMode="relative" ptsTypes="ffffffffffffffffffffA">
                                      <p:cBhvr>
                                        <p:cTn id="304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5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5000"/>
                            </p:stCondLst>
                            <p:childTnLst>
                              <p:par>
                                <p:cTn id="3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4844 -0.32014 C 0.75834 -0.32477 0.75435 -0.32709 0.75817 -0.3375 C 0.75938 -0.34075 0.76147 -0.34329 0.76303 -0.34607 C 0.76476 -0.35325 0.76598 -0.36042 0.76789 -0.3676 C 0.76997 -0.38496 0.77292 -0.40209 0.77587 -0.41922 C 0.77709 -0.43496 0.77952 -0.44908 0.7823 -0.46436 C 0.78456 -0.49121 0.78733 -0.5132 0.79046 -0.53959 C 0.79167 -0.54954 0.79167 -0.55996 0.79358 -0.56968 C 0.79462 -0.5757 0.7974 -0.58079 0.79844 -0.58681 C 0.8014 -0.60348 0.80331 -0.62061 0.80817 -0.63635 C 0.81094 -0.65926 0.81824 -0.67732 0.82431 -0.69862 C 0.82761 -0.71042 0.82952 -0.72176 0.83386 -0.73311 C 0.83664 -0.74028 0.83681 -0.74746 0.84046 -0.75463 C 0.84185 -0.76783 0.84393 -0.78334 0.84844 -0.79537 " pathEditMode="relative" ptsTypes="fffffffffffffA">
                                      <p:cBhvr>
                                        <p:cTn id="31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9" grpId="0" animBg="1"/>
      <p:bldP spid="20" grpId="0" animBg="1"/>
      <p:bldP spid="21" grpId="0" animBg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8" grpId="3" animBg="1"/>
      <p:bldP spid="29" grpId="0" animBg="1"/>
      <p:bldP spid="29" grpId="1" animBg="1"/>
      <p:bldP spid="29" grpId="2" animBg="1"/>
      <p:bldP spid="29" grpId="3" animBg="1"/>
      <p:bldP spid="30" grpId="0" animBg="1"/>
      <p:bldP spid="30" grpId="1" animBg="1"/>
      <p:bldP spid="30" grpId="2" animBg="1"/>
      <p:bldP spid="30" grpId="3" animBg="1"/>
      <p:bldP spid="33" grpId="0" animBg="1"/>
      <p:bldP spid="33" grpId="1" animBg="1"/>
      <p:bldP spid="33" grpId="2" animBg="1"/>
      <p:bldP spid="33" grpId="3" animBg="1"/>
      <p:bldP spid="34" grpId="0" animBg="1"/>
      <p:bldP spid="34" grpId="1" animBg="1"/>
      <p:bldP spid="34" grpId="2" animBg="1"/>
      <p:bldP spid="34" grpId="3" animBg="1"/>
      <p:bldP spid="35" grpId="0" animBg="1"/>
      <p:bldP spid="35" grpId="1" animBg="1"/>
      <p:bldP spid="35" grpId="2" animBg="1"/>
      <p:bldP spid="35" grpId="3" animBg="1"/>
      <p:bldP spid="36" grpId="0" animBg="1"/>
      <p:bldP spid="36" grpId="1" animBg="1"/>
      <p:bldP spid="36" grpId="2" animBg="1"/>
      <p:bldP spid="38" grpId="0" animBg="1"/>
      <p:bldP spid="38" grpId="1" animBg="1"/>
      <p:bldP spid="38" grpId="2" animBg="1"/>
      <p:bldP spid="38" grpId="3" animBg="1"/>
      <p:bldP spid="39" grpId="0" animBg="1"/>
      <p:bldP spid="39" grpId="1" animBg="1"/>
      <p:bldP spid="39" grpId="2" animBg="1"/>
      <p:bldP spid="39" grpId="3" animBg="1"/>
      <p:bldP spid="40" grpId="0" animBg="1"/>
      <p:bldP spid="40" grpId="1" animBg="1"/>
      <p:bldP spid="40" grpId="2" animBg="1"/>
      <p:bldP spid="40" grpId="3" animBg="1"/>
      <p:bldP spid="41" grpId="0" animBg="1"/>
      <p:bldP spid="41" grpId="1" animBg="1"/>
      <p:bldP spid="41" grpId="2" animBg="1"/>
      <p:bldP spid="42" grpId="0"/>
      <p:bldP spid="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2-конечная звезда 1"/>
          <p:cNvSpPr/>
          <p:nvPr/>
        </p:nvSpPr>
        <p:spPr>
          <a:xfrm>
            <a:off x="323528" y="4941167"/>
            <a:ext cx="1800200" cy="1350829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350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32-конечная звезда 2"/>
          <p:cNvSpPr/>
          <p:nvPr/>
        </p:nvSpPr>
        <p:spPr>
          <a:xfrm>
            <a:off x="7092280" y="2708920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32-конечная звезда 3"/>
          <p:cNvSpPr/>
          <p:nvPr/>
        </p:nvSpPr>
        <p:spPr>
          <a:xfrm>
            <a:off x="2843808" y="2881097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32-конечная звезда 4"/>
          <p:cNvSpPr/>
          <p:nvPr/>
        </p:nvSpPr>
        <p:spPr>
          <a:xfrm>
            <a:off x="5436096" y="4941168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6804248" y="3789040"/>
            <a:ext cx="648072" cy="1789348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endCxn id="5" idx="1"/>
          </p:cNvCxnSpPr>
          <p:nvPr/>
        </p:nvCxnSpPr>
        <p:spPr>
          <a:xfrm>
            <a:off x="3995936" y="3789040"/>
            <a:ext cx="1440160" cy="1789348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" idx="3"/>
            <a:endCxn id="4" idx="1"/>
          </p:cNvCxnSpPr>
          <p:nvPr/>
        </p:nvCxnSpPr>
        <p:spPr>
          <a:xfrm flipV="1">
            <a:off x="2123728" y="3518317"/>
            <a:ext cx="720080" cy="2098265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116362" y="3914277"/>
            <a:ext cx="1475167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-260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42588" y="3786890"/>
            <a:ext cx="971329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/>
                <a:cs typeface="Times New Roman"/>
              </a:rPr>
              <a:t>: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>
                <a:solidFill>
                  <a:srgbClr val="002060"/>
                </a:solidFill>
              </a:rPr>
              <a:t>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86944" y="4683714"/>
            <a:ext cx="916113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∙</a:t>
            </a:r>
            <a:r>
              <a:rPr lang="ru-RU" sz="3600" b="1" dirty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2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59630" flipH="1">
            <a:off x="-54514" y="4587372"/>
            <a:ext cx="1044116" cy="87478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328951" y="3142709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21239" y="5255222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77423" y="3045348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7768" y="184284"/>
            <a:ext cx="53623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Выбери правильный ответ: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523614" y="78366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90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75310" y="78366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80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31516" y="783669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100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3211" y="783669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110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506880" y="768601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19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51157" y="78366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17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75310" y="768601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16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99462" y="78366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18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38422" y="784207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38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082743" y="784207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34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299462" y="76905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32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51157" y="784207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36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943238" y="784207"/>
            <a:ext cx="56002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solidFill>
                  <a:schemeClr val="bg1"/>
                </a:solidFill>
              </a:rPr>
              <a:t>Молодец!</a:t>
            </a:r>
            <a:endParaRPr lang="ru-RU" sz="9600" b="1" i="1" dirty="0">
              <a:solidFill>
                <a:schemeClr val="bg1"/>
              </a:solidFill>
            </a:endParaRPr>
          </a:p>
        </p:txBody>
      </p:sp>
      <p:sp>
        <p:nvSpPr>
          <p:cNvPr id="43" name="Управляющая кнопка: далее 42">
            <a:hlinkClick r:id="" action="ppaction://hlinkshowjump?jump=nextslide" highlightClick="1"/>
          </p:cNvPr>
          <p:cNvSpPr/>
          <p:nvPr/>
        </p:nvSpPr>
        <p:spPr>
          <a:xfrm>
            <a:off x="8622792" y="6291997"/>
            <a:ext cx="521208" cy="566003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63585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44444E-6 L -0.4842 0.32848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19" y="16412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81481E-6 C 0.02101 -0.00439 0.04167 -0.00856 0.06285 -0.01088 C 0.08663 -0.01828 0.1118 -0.01527 0.13559 -0.00856 C 0.14045 -0.00416 0.14496 -0.00347 0.15 -4.81481E-6 C 0.15955 0.00649 0.1691 0.01366 0.17899 0.01922 C 0.18125 0.02061 0.18767 0.02176 0.19028 0.02361 C 0.19184 0.02477 0.20174 0.0338 0.20486 0.03658 C 0.20816 0.03959 0.21267 0.04005 0.21614 0.04283 C 0.23021 0.05417 0.22066 0.05 0.23229 0.05371 C 0.2375 0.05857 0.24236 0.05973 0.24844 0.06227 C 0.2658 0.06088 0.27031 0.06065 0.28385 0.05579 C 0.28854 0.04954 0.29375 0.04491 0.29844 0.03866 C 0.30295 0.02616 0.30469 0.01297 0.30816 -4.81481E-6 C 0.30764 -0.00856 0.30816 -0.01759 0.30642 -0.02592 C 0.30503 -0.03287 0.29705 -0.0449 0.29358 -0.05162 C 0.28316 -0.07222 0.29549 -0.05 0.28871 -0.06666 C 0.2868 -0.07129 0.28229 -0.07963 0.28229 -0.07963 C 0.28125 -0.08402 0.2809 -0.08889 0.27899 -0.09259 C 0.27674 -0.09699 0.27239 -0.10555 0.27239 -0.10555 C 0.27066 -0.11342 0.26632 -0.11782 0.26285 -0.12476 C 0.2592 -0.14027 0.26163 -0.13402 0.25642 -0.14421 C 0.25434 -0.15301 0.25069 -0.16203 0.24687 -0.1699 C 0.2441 -0.18333 0.23924 -0.1956 0.23559 -0.20856 C 0.23125 -0.2243 0.23055 -0.24375 0.22899 -0.26018 C 0.22951 -0.26527 0.22899 -0.2706 0.23055 -0.27523 C 0.23142 -0.27731 0.23385 -0.27708 0.23559 -0.27754 C 0.24687 -0.28032 0.25937 -0.28217 0.27101 -0.28402 C 0.28802 -0.2949 0.30712 -0.29629 0.32413 -0.30764 C 0.34114 -0.31898 0.32292 -0.31018 0.34201 -0.31828 C 0.34358 -0.31898 0.34687 -0.3206 0.34687 -0.3206 " pathEditMode="relative" ptsTypes="fffffffffffffffffffffffffffffA">
                                      <p:cBhvr>
                                        <p:cTn id="10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0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"/>
                            </p:stCondLst>
                            <p:childTnLst>
                              <p:par>
                                <p:cTn id="162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3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"/>
                            </p:stCondLst>
                            <p:childTnLst>
                              <p:par>
                                <p:cTn id="175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6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8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0.04253 0.64352 " pathEditMode="relative" rAng="0" ptsTypes="AA">
                                      <p:cBhvr>
                                        <p:cTn id="20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8" y="32176"/>
                                    </p:animMotion>
                                  </p:childTnLst>
                                </p:cTn>
                              </p:par>
                              <p:par>
                                <p:cTn id="20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688 -0.32037 C 0.35504 -0.32269 0.36459 -0.32755 0.37275 -0.32894 C 0.38351 -0.33056 0.39428 -0.33195 0.40487 -0.33542 C 0.41025 -0.33473 0.4158 -0.33519 0.42101 -0.33334 C 0.42518 -0.33172 0.42813 -0.32662 0.4323 -0.32477 C 0.4408 -0.31713 0.4441 -0.30741 0.45018 -0.29676 C 0.45417 -0.2801 0.45903 -0.26389 0.46303 -0.24723 C 0.46251 -0.23102 0.46459 -0.18334 0.45018 -0.16991 C 0.44688 -0.16158 0.44202 -0.15463 0.43889 -0.1463 C 0.4382 -0.14422 0.4382 -0.14167 0.43716 -0.13982 C 0.43403 -0.13473 0.42935 -0.13148 0.42587 -0.12685 C 0.42344 -0.11667 0.41962 -0.10926 0.41303 -0.10324 C 0.41198 -0.10116 0.4106 -0.09908 0.40973 -0.09676 C 0.40903 -0.09468 0.40903 -0.09213 0.40816 -0.09028 C 0.40504 -0.08403 0.40053 -0.07917 0.39688 -0.07315 C 0.39306 -0.05834 0.38837 -0.05232 0.37917 -0.04306 C 0.37622 -0.02223 0.38073 -0.04074 0.36615 -0.02153 C 0.36494 -0.01991 0.36528 -0.01713 0.36459 -0.01505 C 0.36129 -0.00486 0.35799 0.00602 0.3533 0.01504 C 0.35382 0.03125 0.34757 0.06713 0.36146 0.07963 C 0.36251 0.0824 0.36285 0.08588 0.36459 0.08819 C 0.3658 0.08981 0.36789 0.08935 0.36945 0.09027 C 0.38195 0.09861 0.36702 0.09143 0.37917 0.09676 C 0.38681 0.1037 0.3823 0.10046 0.39358 0.10532 C 0.39514 0.10602 0.39844 0.1074 0.39844 0.1074 C 0.40712 0.10671 0.4158 0.1074 0.42431 0.10532 C 0.43507 0.10277 0.44462 0.08958 0.45487 0.08379 C 0.45712 0.0824 0.45938 0.08125 0.46146 0.07963 C 0.4632 0.07847 0.46441 0.07639 0.46615 0.07523 C 0.47032 0.07268 0.47917 0.06875 0.47917 0.06875 C 0.48733 0.05787 0.48212 0.06412 0.49532 0.05162 C 0.50035 0.04676 0.50209 0.04838 0.5066 0.04305 C 0.5198 0.02754 0.51094 0.0324 0.52101 0.02801 C 0.52761 0.01481 0.51997 0.02754 0.5323 0.01713 C 0.53994 0.01065 0.53855 0.00764 0.54844 0.0044 C 0.55521 -0.00162 0.56789 -0.01505 0.56789 -0.01505 C 0.57674 -0.03334 0.60435 -0.02801 0.61789 -0.02801 " pathEditMode="relative" ptsTypes="ffffffffffffffffffffffffffffffffffffA">
                                      <p:cBhvr>
                                        <p:cTn id="205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5000"/>
                            </p:stCondLst>
                            <p:childTnLst>
                              <p:par>
                                <p:cTn id="2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9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1500"/>
                            </p:stCondLst>
                            <p:childTnLst>
                              <p:par>
                                <p:cTn id="261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1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2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1500"/>
                            </p:stCondLst>
                            <p:childTnLst>
                              <p:par>
                                <p:cTn id="274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8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1" fill="hold">
                      <p:stCondLst>
                        <p:cond delay="0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4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5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1500"/>
                            </p:stCondLst>
                            <p:childTnLst>
                              <p:par>
                                <p:cTn id="287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9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44444E-6 L 0.71007 0.30764 " pathEditMode="relative" rAng="0" ptsTypes="AA">
                                      <p:cBhvr>
                                        <p:cTn id="30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503" y="15370"/>
                                    </p:animMotion>
                                  </p:childTnLst>
                                </p:cTn>
                              </p:par>
                              <p:par>
                                <p:cTn id="30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789 -0.02801 C 0.62587 -0.02963 0.63403 -0.02986 0.64202 -0.03217 C 0.65174 -0.03518 0.67101 -0.04305 0.67101 -0.04305 C 0.67657 -0.04791 0.67934 -0.05393 0.68403 -0.06018 C 0.68646 -0.07037 0.69132 -0.06991 0.69688 -0.07731 C 0.69827 -0.07916 0.69862 -0.08217 0.70018 -0.08379 C 0.70573 -0.08958 0.72049 -0.09444 0.72761 -0.09467 C 0.7566 -0.09606 0.78559 -0.09606 0.81459 -0.09676 C 0.81997 -0.09907 0.82535 -0.10116 0.83073 -0.10324 C 0.83403 -0.1044 0.84046 -0.10741 0.84046 -0.10741 C 0.84566 -0.11227 0.85122 -0.11366 0.8566 -0.11829 C 0.86337 -0.12407 0.8665 -0.12847 0.87431 -0.13125 C 0.879 -0.1375 0.88421 -0.14213 0.88889 -0.14838 C 0.8908 -0.15347 0.89375 -0.1581 0.89532 -0.16342 C 0.89775 -0.17245 0.9 -0.18588 0.90174 -0.1956 C 0.90052 -0.27454 0.92188 -0.2919 0.88716 -0.31389 C 0.88212 -0.32083 0.87327 -0.32824 0.86632 -0.33125 C 0.86302 -0.33264 0.8566 -0.33541 0.8566 -0.33541 C 0.80764 -0.33403 0.80139 -0.33588 0.76789 -0.32893 C 0.76459 -0.32754 0.76146 -0.32616 0.75816 -0.32477 C 0.75487 -0.32338 0.74844 -0.32037 0.74844 -0.32037 " pathEditMode="relative" ptsTypes="ffffffffffffffffffffA">
                                      <p:cBhvr>
                                        <p:cTn id="304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5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5000"/>
                            </p:stCondLst>
                            <p:childTnLst>
                              <p:par>
                                <p:cTn id="3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4844 -0.32014 C 0.75834 -0.32477 0.75435 -0.32709 0.75817 -0.3375 C 0.75938 -0.34075 0.76147 -0.34329 0.76303 -0.34607 C 0.76476 -0.35325 0.76598 -0.36042 0.76789 -0.3676 C 0.76997 -0.38496 0.77292 -0.40209 0.77587 -0.41922 C 0.77709 -0.43496 0.77952 -0.44908 0.7823 -0.46436 C 0.78456 -0.49121 0.78733 -0.5132 0.79046 -0.53959 C 0.79167 -0.54954 0.79167 -0.55996 0.79358 -0.56968 C 0.79462 -0.5757 0.7974 -0.58079 0.79844 -0.58681 C 0.8014 -0.60348 0.80331 -0.62061 0.80817 -0.63635 C 0.81094 -0.65926 0.81824 -0.67732 0.82431 -0.69862 C 0.82761 -0.71042 0.82952 -0.72176 0.83386 -0.73311 C 0.83664 -0.74028 0.83681 -0.74746 0.84046 -0.75463 C 0.84185 -0.76783 0.84393 -0.78334 0.84844 -0.79537 " pathEditMode="relative" ptsTypes="fffffffffffffA">
                                      <p:cBhvr>
                                        <p:cTn id="31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9" grpId="0" animBg="1"/>
      <p:bldP spid="20" grpId="0" animBg="1"/>
      <p:bldP spid="21" grpId="0" animBg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8" grpId="3" animBg="1"/>
      <p:bldP spid="29" grpId="0" animBg="1"/>
      <p:bldP spid="29" grpId="1" animBg="1"/>
      <p:bldP spid="29" grpId="2" animBg="1"/>
      <p:bldP spid="29" grpId="3" animBg="1"/>
      <p:bldP spid="30" grpId="0" animBg="1"/>
      <p:bldP spid="30" grpId="1" animBg="1"/>
      <p:bldP spid="30" grpId="2" animBg="1"/>
      <p:bldP spid="30" grpId="3" animBg="1"/>
      <p:bldP spid="33" grpId="0" animBg="1"/>
      <p:bldP spid="33" grpId="1" animBg="1"/>
      <p:bldP spid="33" grpId="2" animBg="1"/>
      <p:bldP spid="33" grpId="3" animBg="1"/>
      <p:bldP spid="34" grpId="0" animBg="1"/>
      <p:bldP spid="34" grpId="1" animBg="1"/>
      <p:bldP spid="34" grpId="2" animBg="1"/>
      <p:bldP spid="34" grpId="3" animBg="1"/>
      <p:bldP spid="35" grpId="0" animBg="1"/>
      <p:bldP spid="35" grpId="1" animBg="1"/>
      <p:bldP spid="35" grpId="2" animBg="1"/>
      <p:bldP spid="35" grpId="3" animBg="1"/>
      <p:bldP spid="36" grpId="0" animBg="1"/>
      <p:bldP spid="36" grpId="1" animBg="1"/>
      <p:bldP spid="36" grpId="2" animBg="1"/>
      <p:bldP spid="38" grpId="0" animBg="1"/>
      <p:bldP spid="38" grpId="1" animBg="1"/>
      <p:bldP spid="38" grpId="2" animBg="1"/>
      <p:bldP spid="38" grpId="3" animBg="1"/>
      <p:bldP spid="39" grpId="0" animBg="1"/>
      <p:bldP spid="39" grpId="1" animBg="1"/>
      <p:bldP spid="39" grpId="2" animBg="1"/>
      <p:bldP spid="39" grpId="3" animBg="1"/>
      <p:bldP spid="40" grpId="0" animBg="1"/>
      <p:bldP spid="40" grpId="1" animBg="1"/>
      <p:bldP spid="40" grpId="2" animBg="1"/>
      <p:bldP spid="40" grpId="3" animBg="1"/>
      <p:bldP spid="41" grpId="0" animBg="1"/>
      <p:bldP spid="41" grpId="1" animBg="1"/>
      <p:bldP spid="41" grpId="2" animBg="1"/>
      <p:bldP spid="42" grpId="0"/>
      <p:bldP spid="4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2-конечная звезда 1"/>
          <p:cNvSpPr/>
          <p:nvPr/>
        </p:nvSpPr>
        <p:spPr>
          <a:xfrm>
            <a:off x="323528" y="4941168"/>
            <a:ext cx="1800240" cy="1400638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190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32-конечная звезда 2"/>
          <p:cNvSpPr/>
          <p:nvPr/>
        </p:nvSpPr>
        <p:spPr>
          <a:xfrm>
            <a:off x="7092280" y="2708920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32-конечная звезда 3"/>
          <p:cNvSpPr/>
          <p:nvPr/>
        </p:nvSpPr>
        <p:spPr>
          <a:xfrm>
            <a:off x="2843808" y="2881097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32-конечная звезда 4"/>
          <p:cNvSpPr/>
          <p:nvPr/>
        </p:nvSpPr>
        <p:spPr>
          <a:xfrm>
            <a:off x="5436096" y="4941168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6804248" y="3789040"/>
            <a:ext cx="648072" cy="1789348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endCxn id="5" idx="1"/>
          </p:cNvCxnSpPr>
          <p:nvPr/>
        </p:nvCxnSpPr>
        <p:spPr>
          <a:xfrm>
            <a:off x="3995936" y="3789040"/>
            <a:ext cx="1440160" cy="1789348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" idx="3"/>
            <a:endCxn id="4" idx="1"/>
          </p:cNvCxnSpPr>
          <p:nvPr/>
        </p:nvCxnSpPr>
        <p:spPr>
          <a:xfrm flipV="1">
            <a:off x="2123768" y="3518317"/>
            <a:ext cx="720040" cy="2123170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10625" y="3885897"/>
            <a:ext cx="1601703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+530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42588" y="3786890"/>
            <a:ext cx="1157679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/>
                <a:cs typeface="Times New Roman"/>
              </a:rPr>
              <a:t>:</a:t>
            </a:r>
            <a:r>
              <a:rPr lang="ru-RU" sz="3600" b="1" dirty="0" smtClean="0">
                <a:solidFill>
                  <a:srgbClr val="002060"/>
                </a:solidFill>
              </a:rPr>
              <a:t>24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86944" y="4683714"/>
            <a:ext cx="1139274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-</a:t>
            </a:r>
            <a:r>
              <a:rPr lang="ru-RU" sz="3600" b="1" dirty="0" smtClean="0">
                <a:solidFill>
                  <a:srgbClr val="002060"/>
                </a:solidFill>
              </a:rPr>
              <a:t>12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59630" flipH="1">
            <a:off x="-54514" y="4587372"/>
            <a:ext cx="1044116" cy="87478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328951" y="3142709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21239" y="5255222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77423" y="3045348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7768" y="184284"/>
            <a:ext cx="53623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Выбери правильный ответ: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4214" y="783669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720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58309" y="783669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660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082404" y="783669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710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306499" y="783669"/>
            <a:ext cx="1272711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620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74489" y="78928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4</a:t>
            </a:r>
            <a:r>
              <a:rPr lang="ru-RU" sz="3600" b="1" dirty="0" smtClean="0">
                <a:solidFill>
                  <a:srgbClr val="002060"/>
                </a:solidFill>
              </a:rPr>
              <a:t>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74658" y="78366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2</a:t>
            </a:r>
            <a:r>
              <a:rPr lang="ru-RU" sz="3600" b="1" dirty="0" smtClean="0">
                <a:solidFill>
                  <a:srgbClr val="002060"/>
                </a:solidFill>
              </a:rPr>
              <a:t>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26255" y="78928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1</a:t>
            </a:r>
            <a:r>
              <a:rPr lang="ru-RU" sz="3600" b="1" dirty="0" smtClean="0">
                <a:solidFill>
                  <a:srgbClr val="002060"/>
                </a:solidFill>
              </a:rPr>
              <a:t>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84708" y="76037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3</a:t>
            </a:r>
            <a:r>
              <a:rPr lang="ru-RU" sz="3600" b="1" dirty="0" smtClean="0">
                <a:solidFill>
                  <a:srgbClr val="002060"/>
                </a:solidFill>
              </a:rPr>
              <a:t>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479691" y="76905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14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02160" y="817654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16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313796" y="76037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12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026255" y="832402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18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176105" y="817654"/>
            <a:ext cx="56002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solidFill>
                  <a:schemeClr val="bg1"/>
                </a:solidFill>
              </a:rPr>
              <a:t>Молодец!</a:t>
            </a:r>
            <a:endParaRPr lang="ru-RU" sz="9600" b="1" i="1" dirty="0">
              <a:solidFill>
                <a:schemeClr val="bg1"/>
              </a:solidFill>
            </a:endParaRPr>
          </a:p>
        </p:txBody>
      </p:sp>
      <p:sp>
        <p:nvSpPr>
          <p:cNvPr id="43" name="Управляющая кнопка: далее 42">
            <a:hlinkClick r:id="" action="ppaction://hlinkshowjump?jump=nextslide" highlightClick="1"/>
          </p:cNvPr>
          <p:cNvSpPr/>
          <p:nvPr/>
        </p:nvSpPr>
        <p:spPr>
          <a:xfrm>
            <a:off x="8622792" y="6291997"/>
            <a:ext cx="521208" cy="566003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395371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44444E-6 L 0.25087 0.32848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35" y="16412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81481E-6 C 0.02101 -0.00439 0.04167 -0.00856 0.06285 -0.01088 C 0.08663 -0.01828 0.1118 -0.01527 0.13559 -0.00856 C 0.14045 -0.00416 0.14496 -0.00347 0.15 -4.81481E-6 C 0.15955 0.00649 0.1691 0.01366 0.17899 0.01922 C 0.18125 0.02061 0.18767 0.02176 0.19028 0.02361 C 0.19184 0.02477 0.20174 0.0338 0.20486 0.03658 C 0.20816 0.03959 0.21267 0.04005 0.21614 0.04283 C 0.23021 0.05417 0.22066 0.05 0.23229 0.05371 C 0.2375 0.05857 0.24236 0.05973 0.24844 0.06227 C 0.2658 0.06088 0.27031 0.06065 0.28385 0.05579 C 0.28854 0.04954 0.29375 0.04491 0.29844 0.03866 C 0.30295 0.02616 0.30469 0.01297 0.30816 -4.81481E-6 C 0.30764 -0.00856 0.30816 -0.01759 0.30642 -0.02592 C 0.30503 -0.03287 0.29705 -0.0449 0.29358 -0.05162 C 0.28316 -0.07222 0.29549 -0.05 0.28871 -0.06666 C 0.2868 -0.07129 0.28229 -0.07963 0.28229 -0.07963 C 0.28125 -0.08402 0.2809 -0.08889 0.27899 -0.09259 C 0.27674 -0.09699 0.27239 -0.10555 0.27239 -0.10555 C 0.27066 -0.11342 0.26632 -0.11782 0.26285 -0.12476 C 0.2592 -0.14027 0.26163 -0.13402 0.25642 -0.14421 C 0.25434 -0.15301 0.25069 -0.16203 0.24687 -0.1699 C 0.2441 -0.18333 0.23924 -0.1956 0.23559 -0.20856 C 0.23125 -0.2243 0.23055 -0.24375 0.22899 -0.26018 C 0.22951 -0.26527 0.22899 -0.2706 0.23055 -0.27523 C 0.23142 -0.27731 0.23385 -0.27708 0.23559 -0.27754 C 0.24687 -0.28032 0.25937 -0.28217 0.27101 -0.28402 C 0.28802 -0.2949 0.30712 -0.29629 0.32413 -0.30764 C 0.34114 -0.31898 0.32292 -0.31018 0.34201 -0.31828 C 0.34358 -0.31898 0.34687 -0.3206 0.34687 -0.3206 " pathEditMode="relative" ptsTypes="fffffffffffffffffffffffffffffA">
                                      <p:cBhvr>
                                        <p:cTn id="10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0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"/>
                            </p:stCondLst>
                            <p:childTnLst>
                              <p:par>
                                <p:cTn id="162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3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"/>
                            </p:stCondLst>
                            <p:childTnLst>
                              <p:par>
                                <p:cTn id="175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6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8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0.04409 0.62593 " pathEditMode="relative" rAng="0" ptsTypes="AA">
                                      <p:cBhvr>
                                        <p:cTn id="20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5" y="31296"/>
                                    </p:animMotion>
                                  </p:childTnLst>
                                </p:cTn>
                              </p:par>
                              <p:par>
                                <p:cTn id="20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688 -0.32037 C 0.35504 -0.32269 0.36459 -0.32755 0.37275 -0.32894 C 0.38351 -0.33056 0.39428 -0.33195 0.40487 -0.33542 C 0.41025 -0.33473 0.4158 -0.33519 0.42101 -0.33334 C 0.42518 -0.33172 0.42813 -0.32662 0.4323 -0.32477 C 0.4408 -0.31713 0.4441 -0.30741 0.45018 -0.29676 C 0.45417 -0.2801 0.45903 -0.26389 0.46303 -0.24723 C 0.46251 -0.23102 0.46459 -0.18334 0.45018 -0.16991 C 0.44688 -0.16158 0.44202 -0.15463 0.43889 -0.1463 C 0.4382 -0.14422 0.4382 -0.14167 0.43716 -0.13982 C 0.43403 -0.13473 0.42935 -0.13148 0.42587 -0.12685 C 0.42344 -0.11667 0.41962 -0.10926 0.41303 -0.10324 C 0.41198 -0.10116 0.4106 -0.09908 0.40973 -0.09676 C 0.40903 -0.09468 0.40903 -0.09213 0.40816 -0.09028 C 0.40504 -0.08403 0.40053 -0.07917 0.39688 -0.07315 C 0.39306 -0.05834 0.38837 -0.05232 0.37917 -0.04306 C 0.37622 -0.02223 0.38073 -0.04074 0.36615 -0.02153 C 0.36494 -0.01991 0.36528 -0.01713 0.36459 -0.01505 C 0.36129 -0.00486 0.35799 0.00602 0.3533 0.01504 C 0.35382 0.03125 0.34757 0.06713 0.36146 0.07963 C 0.36251 0.0824 0.36285 0.08588 0.36459 0.08819 C 0.3658 0.08981 0.36789 0.08935 0.36945 0.09027 C 0.38195 0.09861 0.36702 0.09143 0.37917 0.09676 C 0.38681 0.1037 0.3823 0.10046 0.39358 0.10532 C 0.39514 0.10602 0.39844 0.1074 0.39844 0.1074 C 0.40712 0.10671 0.4158 0.1074 0.42431 0.10532 C 0.43507 0.10277 0.44462 0.08958 0.45487 0.08379 C 0.45712 0.0824 0.45938 0.08125 0.46146 0.07963 C 0.4632 0.07847 0.46441 0.07639 0.46615 0.07523 C 0.47032 0.07268 0.47917 0.06875 0.47917 0.06875 C 0.48733 0.05787 0.48212 0.06412 0.49532 0.05162 C 0.50035 0.04676 0.50209 0.04838 0.5066 0.04305 C 0.5198 0.02754 0.51094 0.0324 0.52101 0.02801 C 0.52761 0.01481 0.51997 0.02754 0.5323 0.01713 C 0.53994 0.01065 0.53855 0.00764 0.54844 0.0044 C 0.55521 -0.00162 0.56789 -0.01505 0.56789 -0.01505 C 0.57674 -0.03334 0.60435 -0.02801 0.61789 -0.02801 " pathEditMode="relative" ptsTypes="ffffffffffffffffffffffffffffffffffffA">
                                      <p:cBhvr>
                                        <p:cTn id="205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5000"/>
                            </p:stCondLst>
                            <p:childTnLst>
                              <p:par>
                                <p:cTn id="2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9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1500"/>
                            </p:stCondLst>
                            <p:childTnLst>
                              <p:par>
                                <p:cTn id="261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1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2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1500"/>
                            </p:stCondLst>
                            <p:childTnLst>
                              <p:par>
                                <p:cTn id="274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8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1" fill="hold">
                      <p:stCondLst>
                        <p:cond delay="0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4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5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1500"/>
                            </p:stCondLst>
                            <p:childTnLst>
                              <p:par>
                                <p:cTn id="287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9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111E-6 L 0.47222 0.30069 " pathEditMode="relative" rAng="0" ptsTypes="AA">
                                      <p:cBhvr>
                                        <p:cTn id="30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1" y="15023"/>
                                    </p:animMotion>
                                  </p:childTnLst>
                                </p:cTn>
                              </p:par>
                              <p:par>
                                <p:cTn id="30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789 -0.02801 C 0.62587 -0.02963 0.63403 -0.02986 0.64202 -0.03217 C 0.65174 -0.03518 0.67101 -0.04305 0.67101 -0.04305 C 0.67657 -0.04791 0.67934 -0.05393 0.68403 -0.06018 C 0.68646 -0.07037 0.69132 -0.06991 0.69688 -0.07731 C 0.69827 -0.07916 0.69862 -0.08217 0.70018 -0.08379 C 0.70573 -0.08958 0.72049 -0.09444 0.72761 -0.09467 C 0.7566 -0.09606 0.78559 -0.09606 0.81459 -0.09676 C 0.81997 -0.09907 0.82535 -0.10116 0.83073 -0.10324 C 0.83403 -0.1044 0.84046 -0.10741 0.84046 -0.10741 C 0.84566 -0.11227 0.85122 -0.11366 0.8566 -0.11829 C 0.86337 -0.12407 0.8665 -0.12847 0.87431 -0.13125 C 0.879 -0.1375 0.88421 -0.14213 0.88889 -0.14838 C 0.8908 -0.15347 0.89375 -0.1581 0.89532 -0.16342 C 0.89775 -0.17245 0.9 -0.18588 0.90174 -0.1956 C 0.90052 -0.27454 0.92188 -0.2919 0.88716 -0.31389 C 0.88212 -0.32083 0.87327 -0.32824 0.86632 -0.33125 C 0.86302 -0.33264 0.8566 -0.33541 0.8566 -0.33541 C 0.80764 -0.33403 0.80139 -0.33588 0.76789 -0.32893 C 0.76459 -0.32754 0.76146 -0.32616 0.75816 -0.32477 C 0.75487 -0.32338 0.74844 -0.32037 0.74844 -0.32037 " pathEditMode="relative" ptsTypes="ffffffffffffffffffffA">
                                      <p:cBhvr>
                                        <p:cTn id="304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5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5000"/>
                            </p:stCondLst>
                            <p:childTnLst>
                              <p:par>
                                <p:cTn id="3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4844 -0.32014 C 0.75834 -0.32477 0.75435 -0.32709 0.75817 -0.3375 C 0.75938 -0.34075 0.76147 -0.34329 0.76303 -0.34607 C 0.76476 -0.35325 0.76598 -0.36042 0.76789 -0.3676 C 0.76997 -0.38496 0.77292 -0.40209 0.77587 -0.41922 C 0.77709 -0.43496 0.77952 -0.44908 0.7823 -0.46436 C 0.78456 -0.49121 0.78733 -0.5132 0.79046 -0.53959 C 0.79167 -0.54954 0.79167 -0.55996 0.79358 -0.56968 C 0.79462 -0.5757 0.7974 -0.58079 0.79844 -0.58681 C 0.8014 -0.60348 0.80331 -0.62061 0.80817 -0.63635 C 0.81094 -0.65926 0.81824 -0.67732 0.82431 -0.69862 C 0.82761 -0.71042 0.82952 -0.72176 0.83386 -0.73311 C 0.83664 -0.74028 0.83681 -0.74746 0.84046 -0.75463 C 0.84185 -0.76783 0.84393 -0.78334 0.84844 -0.79537 " pathEditMode="relative" ptsTypes="fffffffffffffA">
                                      <p:cBhvr>
                                        <p:cTn id="31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9" grpId="0" animBg="1"/>
      <p:bldP spid="20" grpId="0" animBg="1"/>
      <p:bldP spid="21" grpId="0" animBg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8" grpId="3" animBg="1"/>
      <p:bldP spid="29" grpId="0" animBg="1"/>
      <p:bldP spid="29" grpId="1" animBg="1"/>
      <p:bldP spid="29" grpId="2" animBg="1"/>
      <p:bldP spid="29" grpId="3" animBg="1"/>
      <p:bldP spid="30" grpId="0" animBg="1"/>
      <p:bldP spid="30" grpId="1" animBg="1"/>
      <p:bldP spid="30" grpId="2" animBg="1"/>
      <p:bldP spid="30" grpId="3" animBg="1"/>
      <p:bldP spid="33" grpId="0" animBg="1"/>
      <p:bldP spid="33" grpId="1" animBg="1"/>
      <p:bldP spid="33" grpId="2" animBg="1"/>
      <p:bldP spid="33" grpId="3" animBg="1"/>
      <p:bldP spid="34" grpId="0" animBg="1"/>
      <p:bldP spid="34" grpId="1" animBg="1"/>
      <p:bldP spid="34" grpId="2" animBg="1"/>
      <p:bldP spid="34" grpId="3" animBg="1"/>
      <p:bldP spid="35" grpId="0" animBg="1"/>
      <p:bldP spid="35" grpId="1" animBg="1"/>
      <p:bldP spid="35" grpId="2" animBg="1"/>
      <p:bldP spid="35" grpId="3" animBg="1"/>
      <p:bldP spid="36" grpId="0" animBg="1"/>
      <p:bldP spid="36" grpId="1" animBg="1"/>
      <p:bldP spid="36" grpId="2" animBg="1"/>
      <p:bldP spid="38" grpId="0" animBg="1"/>
      <p:bldP spid="38" grpId="1" animBg="1"/>
      <p:bldP spid="38" grpId="2" animBg="1"/>
      <p:bldP spid="38" grpId="3" animBg="1"/>
      <p:bldP spid="39" grpId="0" animBg="1"/>
      <p:bldP spid="39" grpId="1" animBg="1"/>
      <p:bldP spid="39" grpId="2" animBg="1"/>
      <p:bldP spid="39" grpId="3" animBg="1"/>
      <p:bldP spid="40" grpId="0" animBg="1"/>
      <p:bldP spid="40" grpId="1" animBg="1"/>
      <p:bldP spid="40" grpId="2" animBg="1"/>
      <p:bldP spid="40" grpId="3" animBg="1"/>
      <p:bldP spid="41" grpId="0" animBg="1"/>
      <p:bldP spid="41" grpId="1" animBg="1"/>
      <p:bldP spid="41" grpId="2" animBg="1"/>
      <p:bldP spid="42" grpId="0"/>
      <p:bldP spid="4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2-конечная звезда 1"/>
          <p:cNvSpPr/>
          <p:nvPr/>
        </p:nvSpPr>
        <p:spPr>
          <a:xfrm>
            <a:off x="467544" y="4941168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77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32-конечная звезда 2"/>
          <p:cNvSpPr/>
          <p:nvPr/>
        </p:nvSpPr>
        <p:spPr>
          <a:xfrm>
            <a:off x="7092280" y="2708920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32-конечная звезда 3"/>
          <p:cNvSpPr/>
          <p:nvPr/>
        </p:nvSpPr>
        <p:spPr>
          <a:xfrm>
            <a:off x="2843808" y="2881097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32-конечная звезда 4"/>
          <p:cNvSpPr/>
          <p:nvPr/>
        </p:nvSpPr>
        <p:spPr>
          <a:xfrm>
            <a:off x="5436096" y="4941168"/>
            <a:ext cx="1368152" cy="1274440"/>
          </a:xfrm>
          <a:prstGeom prst="star32">
            <a:avLst/>
          </a:prstGeom>
          <a:solidFill>
            <a:srgbClr val="DEE22A"/>
          </a:solidFill>
          <a:ln>
            <a:solidFill>
              <a:srgbClr val="DEE22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6804248" y="3789040"/>
            <a:ext cx="648072" cy="1789348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endCxn id="5" idx="1"/>
          </p:cNvCxnSpPr>
          <p:nvPr/>
        </p:nvCxnSpPr>
        <p:spPr>
          <a:xfrm>
            <a:off x="3995936" y="3789040"/>
            <a:ext cx="1440160" cy="1789348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" idx="3"/>
            <a:endCxn id="4" idx="1"/>
          </p:cNvCxnSpPr>
          <p:nvPr/>
        </p:nvCxnSpPr>
        <p:spPr>
          <a:xfrm flipV="1">
            <a:off x="1835696" y="3518317"/>
            <a:ext cx="1008112" cy="2060071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290332" y="3821699"/>
            <a:ext cx="1118569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:11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42588" y="3786890"/>
            <a:ext cx="916113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Times New Roman"/>
                <a:cs typeface="Times New Roman"/>
              </a:rPr>
              <a:t>∙</a:t>
            </a: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>
                <a:solidFill>
                  <a:srgbClr val="002060"/>
                </a:solidFill>
              </a:rPr>
              <a:t>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86944" y="4683714"/>
            <a:ext cx="1139274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-28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59630" flipH="1">
            <a:off x="-54514" y="4587372"/>
            <a:ext cx="1044116" cy="87478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328951" y="3142709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21239" y="5255222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77423" y="3045348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7768" y="184284"/>
            <a:ext cx="53623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Выбери правильный ответ: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963345" y="783669"/>
            <a:ext cx="600926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7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674826" y="783669"/>
            <a:ext cx="600926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9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243479" y="783669"/>
            <a:ext cx="600926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8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3211" y="78366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11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75533" y="76905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14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93697" y="76905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21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782790" y="813237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35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494380" y="769059"/>
            <a:ext cx="936818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28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662326" y="783669"/>
            <a:ext cx="600926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2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51157" y="769059"/>
            <a:ext cx="600926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1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963345" y="813237"/>
            <a:ext cx="600926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243479" y="765990"/>
            <a:ext cx="600926" cy="927616"/>
          </a:xfrm>
          <a:prstGeom prst="star8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0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894129" y="620688"/>
            <a:ext cx="56002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i="1" dirty="0" smtClean="0">
                <a:solidFill>
                  <a:schemeClr val="bg1"/>
                </a:solidFill>
              </a:rPr>
              <a:t>Молодец!</a:t>
            </a:r>
            <a:endParaRPr lang="ru-RU" sz="9600" b="1" i="1" dirty="0">
              <a:solidFill>
                <a:schemeClr val="bg1"/>
              </a:solidFill>
            </a:endParaRPr>
          </a:p>
        </p:txBody>
      </p:sp>
      <p:sp>
        <p:nvSpPr>
          <p:cNvPr id="43" name="Управляющая кнопка: далее 42">
            <a:hlinkClick r:id="" action="ppaction://hlinkshowjump?jump=nextslide" highlightClick="1"/>
          </p:cNvPr>
          <p:cNvSpPr/>
          <p:nvPr/>
        </p:nvSpPr>
        <p:spPr>
          <a:xfrm>
            <a:off x="8622792" y="6291997"/>
            <a:ext cx="521208" cy="566003"/>
          </a:xfrm>
          <a:prstGeom prst="actionButtonForwardNex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569538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44444E-6 L 0.025 0.33912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" y="16944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07407E-6 C 0.021 -0.00439 0.04166 -0.00856 0.06284 -0.01088 C 0.08663 -0.01828 0.1118 -0.01527 0.13559 -0.00856 C 0.14045 -0.00416 0.14496 -0.00347 0.15 -4.07407E-6 C 0.15954 0.00649 0.16909 0.01366 0.17899 0.01922 C 0.18125 0.02061 0.18767 0.02176 0.19027 0.02362 C 0.19184 0.02477 0.20173 0.0338 0.20486 0.03658 C 0.20816 0.03959 0.21267 0.04005 0.21614 0.04283 C 0.2302 0.05417 0.22066 0.05 0.23229 0.05371 C 0.2375 0.05857 0.24236 0.05973 0.24843 0.06227 C 0.26579 0.06088 0.27031 0.06065 0.28385 0.05579 C 0.28854 0.04954 0.29375 0.04491 0.29843 0.03866 C 0.30295 0.02616 0.30468 0.01297 0.30816 -4.07407E-6 C 0.30763 -0.00856 0.30816 -0.01759 0.30642 -0.02592 C 0.30503 -0.03287 0.29704 -0.0449 0.29357 -0.05162 C 0.28316 -0.07222 0.29548 -0.05 0.28871 -0.06666 C 0.2868 -0.07129 0.28229 -0.07963 0.28229 -0.07939 C 0.28125 -0.08402 0.2809 -0.08888 0.27899 -0.09259 C 0.27673 -0.09699 0.27239 -0.10555 0.27239 -0.10532 C 0.27066 -0.11342 0.26631 -0.11782 0.26284 -0.12476 C 0.2592 -0.14027 0.26163 -0.13402 0.25642 -0.14421 C 0.25434 -0.15301 0.25069 -0.16203 0.24687 -0.1699 C 0.24409 -0.18333 0.23923 -0.1956 0.23559 -0.20856 C 0.23125 -0.2243 0.23055 -0.24375 0.22899 -0.26018 C 0.22951 -0.26527 0.22899 -0.2706 0.23055 -0.27523 C 0.23142 -0.27731 0.23385 -0.27708 0.23559 -0.27754 C 0.24687 -0.28032 0.25937 -0.28217 0.271 -0.28402 C 0.28802 -0.2949 0.30711 -0.29629 0.32413 -0.30763 C 0.34114 -0.31898 0.32291 -0.31018 0.34201 -0.31828 C 0.34357 -0.31898 0.34687 -0.3206 0.34687 -0.32037 " pathEditMode="relative" rAng="0" ptsTypes="fffffffffffffffffffffffffffffA">
                                      <p:cBhvr>
                                        <p:cTn id="10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44" y="-12917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0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500"/>
                            </p:stCondLst>
                            <p:childTnLst>
                              <p:par>
                                <p:cTn id="162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3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"/>
                            </p:stCondLst>
                            <p:childTnLst>
                              <p:par>
                                <p:cTn id="175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6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8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7 L -0.19757 0.64583 " pathEditMode="relative" rAng="0" ptsTypes="AA">
                                      <p:cBhvr>
                                        <p:cTn id="20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78" y="32292"/>
                                    </p:animMotion>
                                  </p:childTnLst>
                                </p:cTn>
                              </p:par>
                              <p:par>
                                <p:cTn id="20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4688 -0.32037 C 0.35504 -0.32269 0.36459 -0.32755 0.37275 -0.32894 C 0.38351 -0.33056 0.39428 -0.33195 0.40487 -0.33542 C 0.41025 -0.33473 0.4158 -0.33519 0.42101 -0.33334 C 0.42518 -0.33172 0.42813 -0.32662 0.4323 -0.32477 C 0.4408 -0.31713 0.4441 -0.30741 0.45018 -0.29676 C 0.45417 -0.2801 0.45903 -0.26389 0.46303 -0.24723 C 0.46251 -0.23102 0.46459 -0.18334 0.45018 -0.16991 C 0.44688 -0.16158 0.44202 -0.15463 0.43889 -0.1463 C 0.4382 -0.14422 0.4382 -0.14167 0.43716 -0.13982 C 0.43403 -0.13473 0.42935 -0.13148 0.42587 -0.12685 C 0.42344 -0.11667 0.41962 -0.10926 0.41303 -0.10324 C 0.41198 -0.10116 0.4106 -0.09908 0.40973 -0.09676 C 0.40903 -0.09468 0.40903 -0.09213 0.40816 -0.09028 C 0.40504 -0.08403 0.40053 -0.07917 0.39688 -0.07315 C 0.39306 -0.05834 0.38837 -0.05232 0.37917 -0.04306 C 0.37622 -0.02223 0.38073 -0.04074 0.36615 -0.02153 C 0.36494 -0.01991 0.36528 -0.01713 0.36459 -0.01505 C 0.36129 -0.00486 0.35799 0.00602 0.3533 0.01504 C 0.35382 0.03125 0.34757 0.06713 0.36146 0.07963 C 0.36251 0.0824 0.36285 0.08588 0.36459 0.08819 C 0.3658 0.08981 0.36789 0.08935 0.36945 0.09027 C 0.38195 0.09861 0.36702 0.09143 0.37917 0.09676 C 0.38681 0.1037 0.3823 0.10046 0.39358 0.10532 C 0.39514 0.10602 0.39844 0.1074 0.39844 0.1074 C 0.40712 0.10671 0.4158 0.1074 0.42431 0.10532 C 0.43507 0.10277 0.44462 0.08958 0.45487 0.08379 C 0.45712 0.0824 0.45938 0.08125 0.46146 0.07963 C 0.4632 0.07847 0.46441 0.07639 0.46615 0.07523 C 0.47032 0.07268 0.47917 0.06875 0.47917 0.06875 C 0.48733 0.05787 0.48212 0.06412 0.49532 0.05162 C 0.50035 0.04676 0.50209 0.04838 0.5066 0.04305 C 0.5198 0.02754 0.51094 0.0324 0.52101 0.02801 C 0.52761 0.01481 0.51997 0.02754 0.5323 0.01713 C 0.53994 0.01065 0.53855 0.00764 0.54844 0.0044 C 0.55521 -0.00162 0.56789 -0.01505 0.56789 -0.01505 C 0.57674 -0.03334 0.60435 -0.02801 0.61789 -0.02801 " pathEditMode="relative" ptsTypes="ffffffffffffffffffffffffffffffffffffA">
                                      <p:cBhvr>
                                        <p:cTn id="205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6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5000"/>
                            </p:stCondLst>
                            <p:childTnLst>
                              <p:par>
                                <p:cTn id="2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5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5" fill="hold">
                      <p:stCondLst>
                        <p:cond delay="0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9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ы ошибаешься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1500"/>
                            </p:stCondLst>
                            <p:childTnLst>
                              <p:par>
                                <p:cTn id="261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3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2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6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8" fill="hold">
                      <p:stCondLst>
                        <p:cond delay="0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1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2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ересчит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3" fill="hold">
                            <p:stCondLst>
                              <p:cond delay="1500"/>
                            </p:stCondLst>
                            <p:childTnLst>
                              <p:par>
                                <p:cTn id="274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6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8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1" fill="hold">
                      <p:stCondLst>
                        <p:cond delay="0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4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5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неверный ответ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1500"/>
                            </p:stCondLst>
                            <p:childTnLst>
                              <p:par>
                                <p:cTn id="287" presetID="3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9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правильно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85185E-6 L 0.24809 0.31018 " pathEditMode="relative" rAng="0" ptsTypes="AA">
                                      <p:cBhvr>
                                        <p:cTn id="30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96" y="15509"/>
                                    </p:animMotion>
                                  </p:childTnLst>
                                </p:cTn>
                              </p:par>
                              <p:par>
                                <p:cTn id="30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789 -0.02801 C 0.62587 -0.02963 0.63403 -0.02986 0.64202 -0.03217 C 0.65174 -0.03518 0.67101 -0.04305 0.67101 -0.04305 C 0.67657 -0.04791 0.67934 -0.05393 0.68403 -0.06018 C 0.68646 -0.07037 0.69132 -0.06991 0.69688 -0.07731 C 0.69827 -0.07916 0.69862 -0.08217 0.70018 -0.08379 C 0.70573 -0.08958 0.72049 -0.09444 0.72761 -0.09467 C 0.7566 -0.09606 0.78559 -0.09606 0.81459 -0.09676 C 0.81997 -0.09907 0.82535 -0.10116 0.83073 -0.10324 C 0.83403 -0.1044 0.84046 -0.10741 0.84046 -0.10741 C 0.84566 -0.11227 0.85122 -0.11366 0.8566 -0.11829 C 0.86337 -0.12407 0.8665 -0.12847 0.87431 -0.13125 C 0.879 -0.1375 0.88421 -0.14213 0.88889 -0.14838 C 0.8908 -0.15347 0.89375 -0.1581 0.89532 -0.16342 C 0.89775 -0.17245 0.9 -0.18588 0.90174 -0.1956 C 0.90052 -0.27454 0.92188 -0.2919 0.88716 -0.31389 C 0.88212 -0.32083 0.87327 -0.32824 0.86632 -0.33125 C 0.86302 -0.33264 0.8566 -0.33541 0.8566 -0.33541 C 0.80764 -0.33403 0.80139 -0.33588 0.76789 -0.32893 C 0.76459 -0.32754 0.76146 -0.32616 0.75816 -0.32477 C 0.75487 -0.32338 0.74844 -0.32037 0.74844 -0.32037 " pathEditMode="relative" ptsTypes="ffffffffffffffffffffA">
                                      <p:cBhvr>
                                        <p:cTn id="304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5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4" fill="hold">
                            <p:stCondLst>
                              <p:cond delay="5000"/>
                            </p:stCondLst>
                            <p:childTnLst>
                              <p:par>
                                <p:cTn id="3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4844 -0.32014 C 0.75834 -0.32477 0.75435 -0.32709 0.75817 -0.3375 C 0.75938 -0.34075 0.76147 -0.34329 0.76303 -0.34607 C 0.76476 -0.35325 0.76598 -0.36042 0.76789 -0.3676 C 0.76997 -0.38496 0.77292 -0.40209 0.77587 -0.41922 C 0.77709 -0.43496 0.77952 -0.44908 0.7823 -0.46436 C 0.78456 -0.49121 0.78733 -0.5132 0.79046 -0.53959 C 0.79167 -0.54954 0.79167 -0.55996 0.79358 -0.56968 C 0.79462 -0.5757 0.7974 -0.58079 0.79844 -0.58681 C 0.8014 -0.60348 0.80331 -0.62061 0.80817 -0.63635 C 0.81094 -0.65926 0.81824 -0.67732 0.82431 -0.69862 C 0.82761 -0.71042 0.82952 -0.72176 0.83386 -0.73311 C 0.83664 -0.74028 0.83681 -0.74746 0.84046 -0.75463 C 0.84185 -0.76783 0.84393 -0.78334 0.84844 -0.79537 " pathEditMode="relative" ptsTypes="fffffffffffffA">
                                      <p:cBhvr>
                                        <p:cTn id="31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9" grpId="0" animBg="1"/>
      <p:bldP spid="20" grpId="0" animBg="1"/>
      <p:bldP spid="21" grpId="0" animBg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8" grpId="3" animBg="1"/>
      <p:bldP spid="29" grpId="0" animBg="1"/>
      <p:bldP spid="29" grpId="1" animBg="1"/>
      <p:bldP spid="29" grpId="2" animBg="1"/>
      <p:bldP spid="29" grpId="3" animBg="1"/>
      <p:bldP spid="30" grpId="0" animBg="1"/>
      <p:bldP spid="30" grpId="1" animBg="1"/>
      <p:bldP spid="30" grpId="2" animBg="1"/>
      <p:bldP spid="30" grpId="3" animBg="1"/>
      <p:bldP spid="33" grpId="0" animBg="1"/>
      <p:bldP spid="33" grpId="1" animBg="1"/>
      <p:bldP spid="33" grpId="2" animBg="1"/>
      <p:bldP spid="33" grpId="3" animBg="1"/>
      <p:bldP spid="34" grpId="0" animBg="1"/>
      <p:bldP spid="34" grpId="1" animBg="1"/>
      <p:bldP spid="34" grpId="2" animBg="1"/>
      <p:bldP spid="34" grpId="3" animBg="1"/>
      <p:bldP spid="35" grpId="0" animBg="1"/>
      <p:bldP spid="35" grpId="1" animBg="1"/>
      <p:bldP spid="35" grpId="2" animBg="1"/>
      <p:bldP spid="35" grpId="3" animBg="1"/>
      <p:bldP spid="36" grpId="0" animBg="1"/>
      <p:bldP spid="36" grpId="1" animBg="1"/>
      <p:bldP spid="36" grpId="2" animBg="1"/>
      <p:bldP spid="38" grpId="0" animBg="1"/>
      <p:bldP spid="38" grpId="1" animBg="1"/>
      <p:bldP spid="38" grpId="2" animBg="1"/>
      <p:bldP spid="38" grpId="3" animBg="1"/>
      <p:bldP spid="39" grpId="0" animBg="1"/>
      <p:bldP spid="39" grpId="1" animBg="1"/>
      <p:bldP spid="39" grpId="2" animBg="1"/>
      <p:bldP spid="39" grpId="3" animBg="1"/>
      <p:bldP spid="40" grpId="0" animBg="1"/>
      <p:bldP spid="40" grpId="1" animBg="1"/>
      <p:bldP spid="40" grpId="2" animBg="1"/>
      <p:bldP spid="40" grpId="3" animBg="1"/>
      <p:bldP spid="41" grpId="0" animBg="1"/>
      <p:bldP spid="41" grpId="1" animBg="1"/>
      <p:bldP spid="41" grpId="2" animBg="1"/>
      <p:bldP spid="42" grpId="0"/>
      <p:bldP spid="4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297</Words>
  <Application>Microsoft Office PowerPoint</Application>
  <PresentationFormat>Экран (4:3)</PresentationFormat>
  <Paragraphs>189</Paragraphs>
  <Slides>11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Математическая галактика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17</cp:revision>
  <dcterms:created xsi:type="dcterms:W3CDTF">2015-08-19T03:18:26Z</dcterms:created>
  <dcterms:modified xsi:type="dcterms:W3CDTF">2015-11-10T03:52:17Z</dcterms:modified>
</cp:coreProperties>
</file>